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1" r:id="rId4"/>
  </p:sldMasterIdLst>
  <p:notesMasterIdLst>
    <p:notesMasterId r:id="rId52"/>
  </p:notesMasterIdLst>
  <p:handoutMasterIdLst>
    <p:handoutMasterId r:id="rId53"/>
  </p:handoutMasterIdLst>
  <p:sldIdLst>
    <p:sldId id="302" r:id="rId5"/>
    <p:sldId id="273" r:id="rId6"/>
    <p:sldId id="295" r:id="rId7"/>
    <p:sldId id="312" r:id="rId8"/>
    <p:sldId id="298"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92" r:id="rId43"/>
    <p:sldId id="391" r:id="rId44"/>
    <p:sldId id="390" r:id="rId45"/>
    <p:sldId id="393" r:id="rId46"/>
    <p:sldId id="394" r:id="rId47"/>
    <p:sldId id="395" r:id="rId48"/>
    <p:sldId id="355" r:id="rId49"/>
    <p:sldId id="396" r:id="rId50"/>
    <p:sldId id="356" r:id="rId51"/>
  </p:sldIdLst>
  <p:sldSz cx="12192000" cy="6858000"/>
  <p:notesSz cx="7315200" cy="9601200"/>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Topic 1 - Dark BG" id="{37F7A89F-05CB-4923-833B-F6103AE4D998}">
          <p14:sldIdLst>
            <p14:sldId id="302"/>
            <p14:sldId id="273"/>
            <p14:sldId id="295"/>
            <p14:sldId id="312"/>
            <p14:sldId id="298"/>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2"/>
            <p14:sldId id="391"/>
            <p14:sldId id="390"/>
            <p14:sldId id="393"/>
            <p14:sldId id="394"/>
            <p14:sldId id="395"/>
            <p14:sldId id="355"/>
            <p14:sldId id="396"/>
            <p14:sldId id="3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F1449"/>
    <a:srgbClr val="001B4D"/>
    <a:srgbClr val="FB6B53"/>
    <a:srgbClr val="FF6600"/>
    <a:srgbClr val="A2C1FE"/>
    <a:srgbClr val="A2FFA3"/>
    <a:srgbClr val="FFFF99"/>
    <a:srgbClr val="FFFF66"/>
    <a:srgbClr val="FCFEB9"/>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79" autoAdjust="0"/>
    <p:restoredTop sz="92713" autoAdjust="0"/>
  </p:normalViewPr>
  <p:slideViewPr>
    <p:cSldViewPr snapToGrid="0">
      <p:cViewPr varScale="1">
        <p:scale>
          <a:sx n="62" d="100"/>
          <a:sy n="62" d="100"/>
        </p:scale>
        <p:origin x="820" y="28"/>
      </p:cViewPr>
      <p:guideLst/>
    </p:cSldViewPr>
  </p:slideViewPr>
  <p:outlineViewPr>
    <p:cViewPr>
      <p:scale>
        <a:sx n="33" d="100"/>
        <a:sy n="33" d="100"/>
      </p:scale>
      <p:origin x="0" y="-4056"/>
    </p:cViewPr>
  </p:outlineViewPr>
  <p:notesTextViewPr>
    <p:cViewPr>
      <p:scale>
        <a:sx n="1" d="1"/>
        <a:sy n="1" d="1"/>
      </p:scale>
      <p:origin x="0" y="0"/>
    </p:cViewPr>
  </p:notesTextViewPr>
  <p:sorterViewPr>
    <p:cViewPr varScale="1">
      <p:scale>
        <a:sx n="1" d="1"/>
        <a:sy n="1" d="1"/>
      </p:scale>
      <p:origin x="0" y="-60"/>
    </p:cViewPr>
  </p:sorterViewPr>
  <p:notesViewPr>
    <p:cSldViewPr snapToGrid="0">
      <p:cViewPr varScale="1">
        <p:scale>
          <a:sx n="52" d="100"/>
          <a:sy n="52" d="100"/>
        </p:scale>
        <p:origin x="300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Gilbert Alexius Silvester" userId="e171b4e1-057c-425a-88c8-b1b6f7091bdb" providerId="ADAL" clId="{E8B994F2-4419-4C27-BAF0-7427871B0155}"/>
    <pc:docChg chg="modSld">
      <pc:chgData name="Justin Gilbert Alexius Silvester" userId="e171b4e1-057c-425a-88c8-b1b6f7091bdb" providerId="ADAL" clId="{E8B994F2-4419-4C27-BAF0-7427871B0155}" dt="2023-11-28T06:13:16.315" v="0"/>
      <pc:docMkLst>
        <pc:docMk/>
      </pc:docMkLst>
      <pc:sldChg chg="modSp mod">
        <pc:chgData name="Justin Gilbert Alexius Silvester" userId="e171b4e1-057c-425a-88c8-b1b6f7091bdb" providerId="ADAL" clId="{E8B994F2-4419-4C27-BAF0-7427871B0155}" dt="2023-11-28T06:13:16.315" v="0"/>
        <pc:sldMkLst>
          <pc:docMk/>
          <pc:sldMk cId="300761540" sldId="302"/>
        </pc:sldMkLst>
        <pc:spChg chg="mod">
          <ac:chgData name="Justin Gilbert Alexius Silvester" userId="e171b4e1-057c-425a-88c8-b1b6f7091bdb" providerId="ADAL" clId="{E8B994F2-4419-4C27-BAF0-7427871B0155}" dt="2023-11-28T06:13:16.315" v="0"/>
          <ac:spMkLst>
            <pc:docMk/>
            <pc:sldMk cId="300761540" sldId="302"/>
            <ac:spMk id="12" creationId="{46E76693-9333-AC46-AAFA-600C2E1A00CB}"/>
          </ac:spMkLst>
        </pc:spChg>
      </pc:sldChg>
    </pc:docChg>
  </pc:docChgLst>
  <pc:docChgLst>
    <pc:chgData name="Nurul Izzatie Husna Muhammad Fauzi" userId="0dff9f38-c388-44d1-8ab3-41d441e9c9e8" providerId="ADAL" clId="{882F63E7-88D3-4D45-B8AE-8ABD6F939FC7}"/>
    <pc:docChg chg="undo custSel addSld delSld modSld modSection">
      <pc:chgData name="Nurul Izzatie Husna Muhammad Fauzi" userId="0dff9f38-c388-44d1-8ab3-41d441e9c9e8" providerId="ADAL" clId="{882F63E7-88D3-4D45-B8AE-8ABD6F939FC7}" dt="2023-10-29T11:29:41.644" v="723" actId="1076"/>
      <pc:docMkLst>
        <pc:docMk/>
      </pc:docMkLst>
      <pc:sldChg chg="modSp mod">
        <pc:chgData name="Nurul Izzatie Husna Muhammad Fauzi" userId="0dff9f38-c388-44d1-8ab3-41d441e9c9e8" providerId="ADAL" clId="{882F63E7-88D3-4D45-B8AE-8ABD6F939FC7}" dt="2023-10-28T16:31:42.872" v="26"/>
        <pc:sldMkLst>
          <pc:docMk/>
          <pc:sldMk cId="3036573791" sldId="273"/>
        </pc:sldMkLst>
        <pc:spChg chg="mod">
          <ac:chgData name="Nurul Izzatie Husna Muhammad Fauzi" userId="0dff9f38-c388-44d1-8ab3-41d441e9c9e8" providerId="ADAL" clId="{882F63E7-88D3-4D45-B8AE-8ABD6F939FC7}" dt="2023-10-28T16:31:42.872" v="26"/>
          <ac:spMkLst>
            <pc:docMk/>
            <pc:sldMk cId="3036573791" sldId="273"/>
            <ac:spMk id="5" creationId="{5F5ABE47-B1F9-1E34-B33E-A8FBDF32394C}"/>
          </ac:spMkLst>
        </pc:spChg>
      </pc:sldChg>
      <pc:sldChg chg="modSp mod">
        <pc:chgData name="Nurul Izzatie Husna Muhammad Fauzi" userId="0dff9f38-c388-44d1-8ab3-41d441e9c9e8" providerId="ADAL" clId="{882F63E7-88D3-4D45-B8AE-8ABD6F939FC7}" dt="2023-10-29T10:54:02.915" v="425" actId="255"/>
        <pc:sldMkLst>
          <pc:docMk/>
          <pc:sldMk cId="1537800860" sldId="295"/>
        </pc:sldMkLst>
        <pc:spChg chg="mod">
          <ac:chgData name="Nurul Izzatie Husna Muhammad Fauzi" userId="0dff9f38-c388-44d1-8ab3-41d441e9c9e8" providerId="ADAL" clId="{882F63E7-88D3-4D45-B8AE-8ABD6F939FC7}" dt="2023-10-29T10:54:02.915" v="425" actId="255"/>
          <ac:spMkLst>
            <pc:docMk/>
            <pc:sldMk cId="1537800860" sldId="295"/>
            <ac:spMk id="5" creationId="{7804106F-FA64-286A-04FC-353B30B818C8}"/>
          </ac:spMkLst>
        </pc:spChg>
      </pc:sldChg>
      <pc:sldChg chg="modSp mod">
        <pc:chgData name="Nurul Izzatie Husna Muhammad Fauzi" userId="0dff9f38-c388-44d1-8ab3-41d441e9c9e8" providerId="ADAL" clId="{882F63E7-88D3-4D45-B8AE-8ABD6F939FC7}" dt="2023-10-28T16:30:55.095" v="11" actId="20577"/>
        <pc:sldMkLst>
          <pc:docMk/>
          <pc:sldMk cId="300761540" sldId="302"/>
        </pc:sldMkLst>
        <pc:spChg chg="mod">
          <ac:chgData name="Nurul Izzatie Husna Muhammad Fauzi" userId="0dff9f38-c388-44d1-8ab3-41d441e9c9e8" providerId="ADAL" clId="{882F63E7-88D3-4D45-B8AE-8ABD6F939FC7}" dt="2023-10-28T16:30:55.095" v="11" actId="20577"/>
          <ac:spMkLst>
            <pc:docMk/>
            <pc:sldMk cId="300761540" sldId="302"/>
            <ac:spMk id="11" creationId="{7E8285C3-AD06-C6EE-DA1E-01E4AE099285}"/>
          </ac:spMkLst>
        </pc:spChg>
      </pc:sldChg>
      <pc:sldChg chg="modSp mod">
        <pc:chgData name="Nurul Izzatie Husna Muhammad Fauzi" userId="0dff9f38-c388-44d1-8ab3-41d441e9c9e8" providerId="ADAL" clId="{882F63E7-88D3-4D45-B8AE-8ABD6F939FC7}" dt="2023-10-28T16:43:57.394" v="111"/>
        <pc:sldMkLst>
          <pc:docMk/>
          <pc:sldMk cId="3719565021" sldId="312"/>
        </pc:sldMkLst>
        <pc:spChg chg="mod">
          <ac:chgData name="Nurul Izzatie Husna Muhammad Fauzi" userId="0dff9f38-c388-44d1-8ab3-41d441e9c9e8" providerId="ADAL" clId="{882F63E7-88D3-4D45-B8AE-8ABD6F939FC7}" dt="2023-10-28T16:43:57.394" v="111"/>
          <ac:spMkLst>
            <pc:docMk/>
            <pc:sldMk cId="3719565021" sldId="312"/>
            <ac:spMk id="9" creationId="{9D496500-6EFF-D6A4-A019-E1438C03575B}"/>
          </ac:spMkLst>
        </pc:spChg>
      </pc:sldChg>
      <pc:sldChg chg="modSp mod">
        <pc:chgData name="Nurul Izzatie Husna Muhammad Fauzi" userId="0dff9f38-c388-44d1-8ab3-41d441e9c9e8" providerId="ADAL" clId="{882F63E7-88D3-4D45-B8AE-8ABD6F939FC7}" dt="2023-10-29T11:28:56.107" v="717" actId="255"/>
        <pc:sldMkLst>
          <pc:docMk/>
          <pc:sldMk cId="154548901" sldId="355"/>
        </pc:sldMkLst>
        <pc:spChg chg="mod">
          <ac:chgData name="Nurul Izzatie Husna Muhammad Fauzi" userId="0dff9f38-c388-44d1-8ab3-41d441e9c9e8" providerId="ADAL" clId="{882F63E7-88D3-4D45-B8AE-8ABD6F939FC7}" dt="2023-10-29T11:28:56.107" v="717" actId="255"/>
          <ac:spMkLst>
            <pc:docMk/>
            <pc:sldMk cId="154548901" sldId="355"/>
            <ac:spMk id="2" creationId="{11396D3E-CCF6-60B2-BAAC-FD2505CDE827}"/>
          </ac:spMkLst>
        </pc:spChg>
      </pc:sldChg>
      <pc:sldChg chg="addSp modSp mod">
        <pc:chgData name="Nurul Izzatie Husna Muhammad Fauzi" userId="0dff9f38-c388-44d1-8ab3-41d441e9c9e8" providerId="ADAL" clId="{882F63E7-88D3-4D45-B8AE-8ABD6F939FC7}" dt="2023-10-28T17:05:02.943" v="424" actId="255"/>
        <pc:sldMkLst>
          <pc:docMk/>
          <pc:sldMk cId="3669358881" sldId="356"/>
        </pc:sldMkLst>
        <pc:spChg chg="add mod">
          <ac:chgData name="Nurul Izzatie Husna Muhammad Fauzi" userId="0dff9f38-c388-44d1-8ab3-41d441e9c9e8" providerId="ADAL" clId="{882F63E7-88D3-4D45-B8AE-8ABD6F939FC7}" dt="2023-10-28T17:05:02.943" v="424" actId="255"/>
          <ac:spMkLst>
            <pc:docMk/>
            <pc:sldMk cId="3669358881" sldId="356"/>
            <ac:spMk id="2" creationId="{99A56073-BFB4-26F2-E6A5-E7949D9B52A8}"/>
          </ac:spMkLst>
        </pc:spChg>
      </pc:sldChg>
      <pc:sldChg chg="addSp delSp modSp new mod modAnim">
        <pc:chgData name="Nurul Izzatie Husna Muhammad Fauzi" userId="0dff9f38-c388-44d1-8ab3-41d441e9c9e8" providerId="ADAL" clId="{882F63E7-88D3-4D45-B8AE-8ABD6F939FC7}" dt="2023-10-29T11:26:07.945" v="696" actId="2711"/>
        <pc:sldMkLst>
          <pc:docMk/>
          <pc:sldMk cId="2667981393" sldId="357"/>
        </pc:sldMkLst>
        <pc:spChg chg="del">
          <ac:chgData name="Nurul Izzatie Husna Muhammad Fauzi" userId="0dff9f38-c388-44d1-8ab3-41d441e9c9e8" providerId="ADAL" clId="{882F63E7-88D3-4D45-B8AE-8ABD6F939FC7}" dt="2023-10-28T16:44:24.376" v="114" actId="478"/>
          <ac:spMkLst>
            <pc:docMk/>
            <pc:sldMk cId="2667981393" sldId="357"/>
            <ac:spMk id="2" creationId="{A51A104A-E047-6C50-8B18-45CC8010E29E}"/>
          </ac:spMkLst>
        </pc:spChg>
        <pc:spChg chg="mod">
          <ac:chgData name="Nurul Izzatie Husna Muhammad Fauzi" userId="0dff9f38-c388-44d1-8ab3-41d441e9c9e8" providerId="ADAL" clId="{882F63E7-88D3-4D45-B8AE-8ABD6F939FC7}" dt="2023-10-29T11:26:07.945" v="696" actId="2711"/>
          <ac:spMkLst>
            <pc:docMk/>
            <pc:sldMk cId="2667981393" sldId="357"/>
            <ac:spMk id="3" creationId="{C327BB80-B83F-5E55-918B-83AC6B50C0D7}"/>
          </ac:spMkLst>
        </pc:spChg>
        <pc:spChg chg="add mod">
          <ac:chgData name="Nurul Izzatie Husna Muhammad Fauzi" userId="0dff9f38-c388-44d1-8ab3-41d441e9c9e8" providerId="ADAL" clId="{882F63E7-88D3-4D45-B8AE-8ABD6F939FC7}" dt="2023-10-28T16:44:43.617" v="121" actId="255"/>
          <ac:spMkLst>
            <pc:docMk/>
            <pc:sldMk cId="2667981393" sldId="357"/>
            <ac:spMk id="5" creationId="{D0C4B382-0512-852D-2035-A3BBD2DD0F4F}"/>
          </ac:spMkLst>
        </pc:spChg>
        <pc:spChg chg="add mod">
          <ac:chgData name="Nurul Izzatie Husna Muhammad Fauzi" userId="0dff9f38-c388-44d1-8ab3-41d441e9c9e8" providerId="ADAL" clId="{882F63E7-88D3-4D45-B8AE-8ABD6F939FC7}" dt="2023-10-28T16:44:30.243" v="117" actId="14100"/>
          <ac:spMkLst>
            <pc:docMk/>
            <pc:sldMk cId="2667981393" sldId="357"/>
            <ac:spMk id="6" creationId="{45BA8C26-12C3-FDBD-07A8-D50DAE683866}"/>
          </ac:spMkLst>
        </pc:spChg>
        <pc:spChg chg="add mod">
          <ac:chgData name="Nurul Izzatie Husna Muhammad Fauzi" userId="0dff9f38-c388-44d1-8ab3-41d441e9c9e8" providerId="ADAL" clId="{882F63E7-88D3-4D45-B8AE-8ABD6F939FC7}" dt="2023-10-28T16:45:35.389" v="129" actId="207"/>
          <ac:spMkLst>
            <pc:docMk/>
            <pc:sldMk cId="2667981393" sldId="357"/>
            <ac:spMk id="7" creationId="{8FA39C97-D94C-8A19-C959-9AAD9454875C}"/>
          </ac:spMkLst>
        </pc:spChg>
        <pc:picChg chg="add mod">
          <ac:chgData name="Nurul Izzatie Husna Muhammad Fauzi" userId="0dff9f38-c388-44d1-8ab3-41d441e9c9e8" providerId="ADAL" clId="{882F63E7-88D3-4D45-B8AE-8ABD6F939FC7}" dt="2023-10-28T16:45:02.668" v="126" actId="14100"/>
          <ac:picMkLst>
            <pc:docMk/>
            <pc:sldMk cId="2667981393" sldId="357"/>
            <ac:picMk id="4" creationId="{EE16286B-14C8-48D2-230A-DE5533703736}"/>
          </ac:picMkLst>
        </pc:picChg>
      </pc:sldChg>
      <pc:sldChg chg="addSp delSp modSp new mod">
        <pc:chgData name="Nurul Izzatie Husna Muhammad Fauzi" userId="0dff9f38-c388-44d1-8ab3-41d441e9c9e8" providerId="ADAL" clId="{882F63E7-88D3-4D45-B8AE-8ABD6F939FC7}" dt="2023-10-29T11:07:38" v="453" actId="207"/>
        <pc:sldMkLst>
          <pc:docMk/>
          <pc:sldMk cId="601470368" sldId="358"/>
        </pc:sldMkLst>
        <pc:spChg chg="mod">
          <ac:chgData name="Nurul Izzatie Husna Muhammad Fauzi" userId="0dff9f38-c388-44d1-8ab3-41d441e9c9e8" providerId="ADAL" clId="{882F63E7-88D3-4D45-B8AE-8ABD6F939FC7}" dt="2023-10-28T16:48:32.264" v="171" actId="1076"/>
          <ac:spMkLst>
            <pc:docMk/>
            <pc:sldMk cId="601470368" sldId="358"/>
            <ac:spMk id="2" creationId="{87FCBAD4-5A2A-D679-D0FA-BA61A949EB0C}"/>
          </ac:spMkLst>
        </pc:spChg>
        <pc:spChg chg="mod">
          <ac:chgData name="Nurul Izzatie Husna Muhammad Fauzi" userId="0dff9f38-c388-44d1-8ab3-41d441e9c9e8" providerId="ADAL" clId="{882F63E7-88D3-4D45-B8AE-8ABD6F939FC7}" dt="2023-10-29T11:07:38" v="453" actId="207"/>
          <ac:spMkLst>
            <pc:docMk/>
            <pc:sldMk cId="601470368" sldId="358"/>
            <ac:spMk id="3" creationId="{3C8ED330-EE7A-EAC8-E8C8-F1250158DD2B}"/>
          </ac:spMkLst>
        </pc:spChg>
        <pc:graphicFrameChg chg="add del mod modGraphic">
          <ac:chgData name="Nurul Izzatie Husna Muhammad Fauzi" userId="0dff9f38-c388-44d1-8ab3-41d441e9c9e8" providerId="ADAL" clId="{882F63E7-88D3-4D45-B8AE-8ABD6F939FC7}" dt="2023-10-28T16:48:20.020" v="167" actId="478"/>
          <ac:graphicFrameMkLst>
            <pc:docMk/>
            <pc:sldMk cId="601470368" sldId="358"/>
            <ac:graphicFrameMk id="5" creationId="{797E465C-9E35-B130-42F9-2A0C2D7F3CF5}"/>
          </ac:graphicFrameMkLst>
        </pc:graphicFrameChg>
        <pc:picChg chg="add del mod">
          <ac:chgData name="Nurul Izzatie Husna Muhammad Fauzi" userId="0dff9f38-c388-44d1-8ab3-41d441e9c9e8" providerId="ADAL" clId="{882F63E7-88D3-4D45-B8AE-8ABD6F939FC7}" dt="2023-10-28T16:46:15.172" v="139"/>
          <ac:picMkLst>
            <pc:docMk/>
            <pc:sldMk cId="601470368" sldId="358"/>
            <ac:picMk id="4" creationId="{4CD0EF72-EE0F-758F-BF3E-FBD0488C83B7}"/>
          </ac:picMkLst>
        </pc:picChg>
        <pc:picChg chg="add mod">
          <ac:chgData name="Nurul Izzatie Husna Muhammad Fauzi" userId="0dff9f38-c388-44d1-8ab3-41d441e9c9e8" providerId="ADAL" clId="{882F63E7-88D3-4D45-B8AE-8ABD6F939FC7}" dt="2023-10-29T11:02:23.312" v="426" actId="14100"/>
          <ac:picMkLst>
            <pc:docMk/>
            <pc:sldMk cId="601470368" sldId="358"/>
            <ac:picMk id="6" creationId="{F0EA2FEB-6E35-31FF-9052-A27385CFB250}"/>
          </ac:picMkLst>
        </pc:picChg>
      </pc:sldChg>
      <pc:sldChg chg="addSp delSp modSp new mod modAnim">
        <pc:chgData name="Nurul Izzatie Husna Muhammad Fauzi" userId="0dff9f38-c388-44d1-8ab3-41d441e9c9e8" providerId="ADAL" clId="{882F63E7-88D3-4D45-B8AE-8ABD6F939FC7}" dt="2023-10-29T11:07:41.160" v="454" actId="207"/>
        <pc:sldMkLst>
          <pc:docMk/>
          <pc:sldMk cId="1945255430" sldId="359"/>
        </pc:sldMkLst>
        <pc:spChg chg="del">
          <ac:chgData name="Nurul Izzatie Husna Muhammad Fauzi" userId="0dff9f38-c388-44d1-8ab3-41d441e9c9e8" providerId="ADAL" clId="{882F63E7-88D3-4D45-B8AE-8ABD6F939FC7}" dt="2023-10-28T16:48:55.336" v="175" actId="478"/>
          <ac:spMkLst>
            <pc:docMk/>
            <pc:sldMk cId="1945255430" sldId="359"/>
            <ac:spMk id="2" creationId="{4DE3C91D-5561-923D-B387-29F309755160}"/>
          </ac:spMkLst>
        </pc:spChg>
        <pc:spChg chg="mod">
          <ac:chgData name="Nurul Izzatie Husna Muhammad Fauzi" userId="0dff9f38-c388-44d1-8ab3-41d441e9c9e8" providerId="ADAL" clId="{882F63E7-88D3-4D45-B8AE-8ABD6F939FC7}" dt="2023-10-29T11:07:41.160" v="454" actId="207"/>
          <ac:spMkLst>
            <pc:docMk/>
            <pc:sldMk cId="1945255430" sldId="359"/>
            <ac:spMk id="3" creationId="{1A3A0298-41E9-2B1C-7531-246A0A35CDE7}"/>
          </ac:spMkLst>
        </pc:spChg>
        <pc:spChg chg="add mod">
          <ac:chgData name="Nurul Izzatie Husna Muhammad Fauzi" userId="0dff9f38-c388-44d1-8ab3-41d441e9c9e8" providerId="ADAL" clId="{882F63E7-88D3-4D45-B8AE-8ABD6F939FC7}" dt="2023-10-28T16:49:13.918" v="178" actId="1076"/>
          <ac:spMkLst>
            <pc:docMk/>
            <pc:sldMk cId="1945255430" sldId="359"/>
            <ac:spMk id="4" creationId="{469DE4EE-1B6D-A3DC-6183-70C2E5963A9E}"/>
          </ac:spMkLst>
        </pc:spChg>
        <pc:graphicFrameChg chg="add mod">
          <ac:chgData name="Nurul Izzatie Husna Muhammad Fauzi" userId="0dff9f38-c388-44d1-8ab3-41d441e9c9e8" providerId="ADAL" clId="{882F63E7-88D3-4D45-B8AE-8ABD6F939FC7}" dt="2023-10-28T16:49:30.219" v="184" actId="1076"/>
          <ac:graphicFrameMkLst>
            <pc:docMk/>
            <pc:sldMk cId="1945255430" sldId="359"/>
            <ac:graphicFrameMk id="6" creationId="{C96D6E59-8EF4-F4AC-B0A0-E2B68B9148CD}"/>
          </ac:graphicFrameMkLst>
        </pc:graphicFrameChg>
        <pc:picChg chg="add mod">
          <ac:chgData name="Nurul Izzatie Husna Muhammad Fauzi" userId="0dff9f38-c388-44d1-8ab3-41d441e9c9e8" providerId="ADAL" clId="{882F63E7-88D3-4D45-B8AE-8ABD6F939FC7}" dt="2023-10-28T16:49:24.207" v="182" actId="1076"/>
          <ac:picMkLst>
            <pc:docMk/>
            <pc:sldMk cId="1945255430" sldId="359"/>
            <ac:picMk id="5" creationId="{29AF8FE1-21F9-B85E-4949-0EFE1052A223}"/>
          </ac:picMkLst>
        </pc:picChg>
        <pc:picChg chg="add mod">
          <ac:chgData name="Nurul Izzatie Husna Muhammad Fauzi" userId="0dff9f38-c388-44d1-8ab3-41d441e9c9e8" providerId="ADAL" clId="{882F63E7-88D3-4D45-B8AE-8ABD6F939FC7}" dt="2023-10-28T16:49:33.325" v="186" actId="1076"/>
          <ac:picMkLst>
            <pc:docMk/>
            <pc:sldMk cId="1945255430" sldId="359"/>
            <ac:picMk id="7" creationId="{F705BA1F-8240-C782-F3C4-4C7B26E14D2C}"/>
          </ac:picMkLst>
        </pc:picChg>
        <pc:picChg chg="add mod">
          <ac:chgData name="Nurul Izzatie Husna Muhammad Fauzi" userId="0dff9f38-c388-44d1-8ab3-41d441e9c9e8" providerId="ADAL" clId="{882F63E7-88D3-4D45-B8AE-8ABD6F939FC7}" dt="2023-10-28T16:49:32.254" v="185" actId="1076"/>
          <ac:picMkLst>
            <pc:docMk/>
            <pc:sldMk cId="1945255430" sldId="359"/>
            <ac:picMk id="8" creationId="{FDACD238-BC7A-73F2-9812-87A4E699792C}"/>
          </ac:picMkLst>
        </pc:picChg>
      </pc:sldChg>
      <pc:sldChg chg="modSp new mod">
        <pc:chgData name="Nurul Izzatie Husna Muhammad Fauzi" userId="0dff9f38-c388-44d1-8ab3-41d441e9c9e8" providerId="ADAL" clId="{882F63E7-88D3-4D45-B8AE-8ABD6F939FC7}" dt="2023-10-29T11:07:43.770" v="455" actId="207"/>
        <pc:sldMkLst>
          <pc:docMk/>
          <pc:sldMk cId="2512529171" sldId="360"/>
        </pc:sldMkLst>
        <pc:spChg chg="mod">
          <ac:chgData name="Nurul Izzatie Husna Muhammad Fauzi" userId="0dff9f38-c388-44d1-8ab3-41d441e9c9e8" providerId="ADAL" clId="{882F63E7-88D3-4D45-B8AE-8ABD6F939FC7}" dt="2023-10-29T11:02:40.226" v="427" actId="255"/>
          <ac:spMkLst>
            <pc:docMk/>
            <pc:sldMk cId="2512529171" sldId="360"/>
            <ac:spMk id="2" creationId="{1407A332-D45A-33A8-505D-F39F3A583681}"/>
          </ac:spMkLst>
        </pc:spChg>
        <pc:spChg chg="mod">
          <ac:chgData name="Nurul Izzatie Husna Muhammad Fauzi" userId="0dff9f38-c388-44d1-8ab3-41d441e9c9e8" providerId="ADAL" clId="{882F63E7-88D3-4D45-B8AE-8ABD6F939FC7}" dt="2023-10-29T11:07:43.770" v="455" actId="207"/>
          <ac:spMkLst>
            <pc:docMk/>
            <pc:sldMk cId="2512529171" sldId="360"/>
            <ac:spMk id="3" creationId="{36454903-7490-5C84-F244-987F0B5D8886}"/>
          </ac:spMkLst>
        </pc:spChg>
      </pc:sldChg>
      <pc:sldChg chg="modSp new mod">
        <pc:chgData name="Nurul Izzatie Husna Muhammad Fauzi" userId="0dff9f38-c388-44d1-8ab3-41d441e9c9e8" providerId="ADAL" clId="{882F63E7-88D3-4D45-B8AE-8ABD6F939FC7}" dt="2023-10-29T11:07:46.901" v="456" actId="207"/>
        <pc:sldMkLst>
          <pc:docMk/>
          <pc:sldMk cId="247130562" sldId="361"/>
        </pc:sldMkLst>
        <pc:spChg chg="mod">
          <ac:chgData name="Nurul Izzatie Husna Muhammad Fauzi" userId="0dff9f38-c388-44d1-8ab3-41d441e9c9e8" providerId="ADAL" clId="{882F63E7-88D3-4D45-B8AE-8ABD6F939FC7}" dt="2023-10-29T11:06:12.884" v="442" actId="113"/>
          <ac:spMkLst>
            <pc:docMk/>
            <pc:sldMk cId="247130562" sldId="361"/>
            <ac:spMk id="2" creationId="{F49188EF-D01A-6701-761B-67066BDAEA55}"/>
          </ac:spMkLst>
        </pc:spChg>
        <pc:spChg chg="mod">
          <ac:chgData name="Nurul Izzatie Husna Muhammad Fauzi" userId="0dff9f38-c388-44d1-8ab3-41d441e9c9e8" providerId="ADAL" clId="{882F63E7-88D3-4D45-B8AE-8ABD6F939FC7}" dt="2023-10-29T11:07:46.901" v="456" actId="207"/>
          <ac:spMkLst>
            <pc:docMk/>
            <pc:sldMk cId="247130562" sldId="361"/>
            <ac:spMk id="3" creationId="{E20CD17A-5987-EFF5-6512-FA9A84AA1F72}"/>
          </ac:spMkLst>
        </pc:spChg>
      </pc:sldChg>
      <pc:sldChg chg="modSp new mod">
        <pc:chgData name="Nurul Izzatie Husna Muhammad Fauzi" userId="0dff9f38-c388-44d1-8ab3-41d441e9c9e8" providerId="ADAL" clId="{882F63E7-88D3-4D45-B8AE-8ABD6F939FC7}" dt="2023-10-29T11:07:50.344" v="457" actId="207"/>
        <pc:sldMkLst>
          <pc:docMk/>
          <pc:sldMk cId="3654037293" sldId="362"/>
        </pc:sldMkLst>
        <pc:spChg chg="mod">
          <ac:chgData name="Nurul Izzatie Husna Muhammad Fauzi" userId="0dff9f38-c388-44d1-8ab3-41d441e9c9e8" providerId="ADAL" clId="{882F63E7-88D3-4D45-B8AE-8ABD6F939FC7}" dt="2023-10-29T11:05:58.889" v="438" actId="113"/>
          <ac:spMkLst>
            <pc:docMk/>
            <pc:sldMk cId="3654037293" sldId="362"/>
            <ac:spMk id="2" creationId="{D1D2E7F1-82CC-9616-8076-445978C71BA8}"/>
          </ac:spMkLst>
        </pc:spChg>
        <pc:spChg chg="mod">
          <ac:chgData name="Nurul Izzatie Husna Muhammad Fauzi" userId="0dff9f38-c388-44d1-8ab3-41d441e9c9e8" providerId="ADAL" clId="{882F63E7-88D3-4D45-B8AE-8ABD6F939FC7}" dt="2023-10-29T11:07:50.344" v="457" actId="207"/>
          <ac:spMkLst>
            <pc:docMk/>
            <pc:sldMk cId="3654037293" sldId="362"/>
            <ac:spMk id="3" creationId="{234EFFF4-B9EE-3AF2-10E5-7ABA57B07095}"/>
          </ac:spMkLst>
        </pc:spChg>
      </pc:sldChg>
      <pc:sldChg chg="modSp new mod">
        <pc:chgData name="Nurul Izzatie Husna Muhammad Fauzi" userId="0dff9f38-c388-44d1-8ab3-41d441e9c9e8" providerId="ADAL" clId="{882F63E7-88D3-4D45-B8AE-8ABD6F939FC7}" dt="2023-10-29T11:07:53.784" v="458" actId="207"/>
        <pc:sldMkLst>
          <pc:docMk/>
          <pc:sldMk cId="293980010" sldId="363"/>
        </pc:sldMkLst>
        <pc:spChg chg="mod">
          <ac:chgData name="Nurul Izzatie Husna Muhammad Fauzi" userId="0dff9f38-c388-44d1-8ab3-41d441e9c9e8" providerId="ADAL" clId="{882F63E7-88D3-4D45-B8AE-8ABD6F939FC7}" dt="2023-10-29T11:05:55.657" v="437" actId="113"/>
          <ac:spMkLst>
            <pc:docMk/>
            <pc:sldMk cId="293980010" sldId="363"/>
            <ac:spMk id="2" creationId="{34B77CA2-D0F6-107C-3A38-A3FAAAE10D8A}"/>
          </ac:spMkLst>
        </pc:spChg>
        <pc:spChg chg="mod">
          <ac:chgData name="Nurul Izzatie Husna Muhammad Fauzi" userId="0dff9f38-c388-44d1-8ab3-41d441e9c9e8" providerId="ADAL" clId="{882F63E7-88D3-4D45-B8AE-8ABD6F939FC7}" dt="2023-10-29T11:07:53.784" v="458" actId="207"/>
          <ac:spMkLst>
            <pc:docMk/>
            <pc:sldMk cId="293980010" sldId="363"/>
            <ac:spMk id="3" creationId="{6E55A25F-EF43-5BFA-34D3-B9943C5DCDF6}"/>
          </ac:spMkLst>
        </pc:spChg>
      </pc:sldChg>
      <pc:sldChg chg="modSp new mod">
        <pc:chgData name="Nurul Izzatie Husna Muhammad Fauzi" userId="0dff9f38-c388-44d1-8ab3-41d441e9c9e8" providerId="ADAL" clId="{882F63E7-88D3-4D45-B8AE-8ABD6F939FC7}" dt="2023-10-29T11:07:58.240" v="459" actId="207"/>
        <pc:sldMkLst>
          <pc:docMk/>
          <pc:sldMk cId="2625811203" sldId="364"/>
        </pc:sldMkLst>
        <pc:spChg chg="mod">
          <ac:chgData name="Nurul Izzatie Husna Muhammad Fauzi" userId="0dff9f38-c388-44d1-8ab3-41d441e9c9e8" providerId="ADAL" clId="{882F63E7-88D3-4D45-B8AE-8ABD6F939FC7}" dt="2023-10-29T11:06:26.729" v="445" actId="255"/>
          <ac:spMkLst>
            <pc:docMk/>
            <pc:sldMk cId="2625811203" sldId="364"/>
            <ac:spMk id="2" creationId="{1662A8BD-163A-3AE4-189E-ECF5FBC417A3}"/>
          </ac:spMkLst>
        </pc:spChg>
        <pc:spChg chg="mod">
          <ac:chgData name="Nurul Izzatie Husna Muhammad Fauzi" userId="0dff9f38-c388-44d1-8ab3-41d441e9c9e8" providerId="ADAL" clId="{882F63E7-88D3-4D45-B8AE-8ABD6F939FC7}" dt="2023-10-29T11:07:58.240" v="459" actId="207"/>
          <ac:spMkLst>
            <pc:docMk/>
            <pc:sldMk cId="2625811203" sldId="364"/>
            <ac:spMk id="3" creationId="{0D1807E2-C2DC-D43A-FC74-2CA857CE790F}"/>
          </ac:spMkLst>
        </pc:spChg>
      </pc:sldChg>
      <pc:sldChg chg="modSp new mod">
        <pc:chgData name="Nurul Izzatie Husna Muhammad Fauzi" userId="0dff9f38-c388-44d1-8ab3-41d441e9c9e8" providerId="ADAL" clId="{882F63E7-88D3-4D45-B8AE-8ABD6F939FC7}" dt="2023-10-29T11:08:03.044" v="460" actId="207"/>
        <pc:sldMkLst>
          <pc:docMk/>
          <pc:sldMk cId="175406776" sldId="365"/>
        </pc:sldMkLst>
        <pc:spChg chg="mod">
          <ac:chgData name="Nurul Izzatie Husna Muhammad Fauzi" userId="0dff9f38-c388-44d1-8ab3-41d441e9c9e8" providerId="ADAL" clId="{882F63E7-88D3-4D45-B8AE-8ABD6F939FC7}" dt="2023-10-29T11:06:37.880" v="448" actId="255"/>
          <ac:spMkLst>
            <pc:docMk/>
            <pc:sldMk cId="175406776" sldId="365"/>
            <ac:spMk id="2" creationId="{D9F7BA37-C08F-374F-383D-3136B4AB030A}"/>
          </ac:spMkLst>
        </pc:spChg>
        <pc:spChg chg="mod">
          <ac:chgData name="Nurul Izzatie Husna Muhammad Fauzi" userId="0dff9f38-c388-44d1-8ab3-41d441e9c9e8" providerId="ADAL" clId="{882F63E7-88D3-4D45-B8AE-8ABD6F939FC7}" dt="2023-10-29T11:08:03.044" v="460" actId="207"/>
          <ac:spMkLst>
            <pc:docMk/>
            <pc:sldMk cId="175406776" sldId="365"/>
            <ac:spMk id="3" creationId="{31730125-0AA7-8519-D64E-CDDD96D6C4F0}"/>
          </ac:spMkLst>
        </pc:spChg>
      </pc:sldChg>
      <pc:sldChg chg="modSp new mod">
        <pc:chgData name="Nurul Izzatie Husna Muhammad Fauzi" userId="0dff9f38-c388-44d1-8ab3-41d441e9c9e8" providerId="ADAL" clId="{882F63E7-88D3-4D45-B8AE-8ABD6F939FC7}" dt="2023-10-29T11:08:22.152" v="461" actId="207"/>
        <pc:sldMkLst>
          <pc:docMk/>
          <pc:sldMk cId="3329912341" sldId="366"/>
        </pc:sldMkLst>
        <pc:spChg chg="mod">
          <ac:chgData name="Nurul Izzatie Husna Muhammad Fauzi" userId="0dff9f38-c388-44d1-8ab3-41d441e9c9e8" providerId="ADAL" clId="{882F63E7-88D3-4D45-B8AE-8ABD6F939FC7}" dt="2023-10-29T11:07:11.906" v="451" actId="255"/>
          <ac:spMkLst>
            <pc:docMk/>
            <pc:sldMk cId="3329912341" sldId="366"/>
            <ac:spMk id="2" creationId="{C841C611-7AAD-F346-8439-159BD127B526}"/>
          </ac:spMkLst>
        </pc:spChg>
        <pc:spChg chg="mod">
          <ac:chgData name="Nurul Izzatie Husna Muhammad Fauzi" userId="0dff9f38-c388-44d1-8ab3-41d441e9c9e8" providerId="ADAL" clId="{882F63E7-88D3-4D45-B8AE-8ABD6F939FC7}" dt="2023-10-29T11:08:22.152" v="461" actId="207"/>
          <ac:spMkLst>
            <pc:docMk/>
            <pc:sldMk cId="3329912341" sldId="366"/>
            <ac:spMk id="3" creationId="{EECD29FA-577E-DFE2-870F-58D4DE0A0297}"/>
          </ac:spMkLst>
        </pc:spChg>
      </pc:sldChg>
      <pc:sldChg chg="modSp new mod">
        <pc:chgData name="Nurul Izzatie Husna Muhammad Fauzi" userId="0dff9f38-c388-44d1-8ab3-41d441e9c9e8" providerId="ADAL" clId="{882F63E7-88D3-4D45-B8AE-8ABD6F939FC7}" dt="2023-10-29T11:08:28.321" v="462" actId="207"/>
        <pc:sldMkLst>
          <pc:docMk/>
          <pc:sldMk cId="1403442185" sldId="367"/>
        </pc:sldMkLst>
        <pc:spChg chg="mod">
          <ac:chgData name="Nurul Izzatie Husna Muhammad Fauzi" userId="0dff9f38-c388-44d1-8ab3-41d441e9c9e8" providerId="ADAL" clId="{882F63E7-88D3-4D45-B8AE-8ABD6F939FC7}" dt="2023-10-29T11:07:18.327" v="452" actId="255"/>
          <ac:spMkLst>
            <pc:docMk/>
            <pc:sldMk cId="1403442185" sldId="367"/>
            <ac:spMk id="2" creationId="{7278D3E6-0FC1-F0AD-80E8-C55BED94FF7A}"/>
          </ac:spMkLst>
        </pc:spChg>
        <pc:spChg chg="mod">
          <ac:chgData name="Nurul Izzatie Husna Muhammad Fauzi" userId="0dff9f38-c388-44d1-8ab3-41d441e9c9e8" providerId="ADAL" clId="{882F63E7-88D3-4D45-B8AE-8ABD6F939FC7}" dt="2023-10-29T11:08:28.321" v="462" actId="207"/>
          <ac:spMkLst>
            <pc:docMk/>
            <pc:sldMk cId="1403442185" sldId="367"/>
            <ac:spMk id="3" creationId="{CE7641F5-72E6-B740-FE06-6B58B2F25C8C}"/>
          </ac:spMkLst>
        </pc:spChg>
      </pc:sldChg>
      <pc:sldChg chg="modSp new mod">
        <pc:chgData name="Nurul Izzatie Husna Muhammad Fauzi" userId="0dff9f38-c388-44d1-8ab3-41d441e9c9e8" providerId="ADAL" clId="{882F63E7-88D3-4D45-B8AE-8ABD6F939FC7}" dt="2023-10-29T11:08:38.666" v="465" actId="113"/>
        <pc:sldMkLst>
          <pc:docMk/>
          <pc:sldMk cId="91496026" sldId="368"/>
        </pc:sldMkLst>
        <pc:spChg chg="mod">
          <ac:chgData name="Nurul Izzatie Husna Muhammad Fauzi" userId="0dff9f38-c388-44d1-8ab3-41d441e9c9e8" providerId="ADAL" clId="{882F63E7-88D3-4D45-B8AE-8ABD6F939FC7}" dt="2023-10-29T11:08:38.666" v="465" actId="113"/>
          <ac:spMkLst>
            <pc:docMk/>
            <pc:sldMk cId="91496026" sldId="368"/>
            <ac:spMk id="2" creationId="{4FC6F48B-82DD-8523-846B-4109E46A7093}"/>
          </ac:spMkLst>
        </pc:spChg>
        <pc:spChg chg="mod">
          <ac:chgData name="Nurul Izzatie Husna Muhammad Fauzi" userId="0dff9f38-c388-44d1-8ab3-41d441e9c9e8" providerId="ADAL" clId="{882F63E7-88D3-4D45-B8AE-8ABD6F939FC7}" dt="2023-10-29T11:08:33.314" v="463" actId="207"/>
          <ac:spMkLst>
            <pc:docMk/>
            <pc:sldMk cId="91496026" sldId="368"/>
            <ac:spMk id="3" creationId="{C8286F10-D3FA-8AB4-2FA5-206F0FBA2FF6}"/>
          </ac:spMkLst>
        </pc:spChg>
      </pc:sldChg>
      <pc:sldChg chg="modSp new mod">
        <pc:chgData name="Nurul Izzatie Husna Muhammad Fauzi" userId="0dff9f38-c388-44d1-8ab3-41d441e9c9e8" providerId="ADAL" clId="{882F63E7-88D3-4D45-B8AE-8ABD6F939FC7}" dt="2023-10-29T11:09:05.397" v="469" actId="207"/>
        <pc:sldMkLst>
          <pc:docMk/>
          <pc:sldMk cId="180086021" sldId="369"/>
        </pc:sldMkLst>
        <pc:spChg chg="mod">
          <ac:chgData name="Nurul Izzatie Husna Muhammad Fauzi" userId="0dff9f38-c388-44d1-8ab3-41d441e9c9e8" providerId="ADAL" clId="{882F63E7-88D3-4D45-B8AE-8ABD6F939FC7}" dt="2023-10-29T11:08:45.441" v="466" actId="255"/>
          <ac:spMkLst>
            <pc:docMk/>
            <pc:sldMk cId="180086021" sldId="369"/>
            <ac:spMk id="2" creationId="{09CE1FD5-56BD-8081-45CE-2B681574D57C}"/>
          </ac:spMkLst>
        </pc:spChg>
        <pc:spChg chg="mod">
          <ac:chgData name="Nurul Izzatie Husna Muhammad Fauzi" userId="0dff9f38-c388-44d1-8ab3-41d441e9c9e8" providerId="ADAL" clId="{882F63E7-88D3-4D45-B8AE-8ABD6F939FC7}" dt="2023-10-29T11:09:05.397" v="469" actId="207"/>
          <ac:spMkLst>
            <pc:docMk/>
            <pc:sldMk cId="180086021" sldId="369"/>
            <ac:spMk id="3" creationId="{1EDF756E-03AA-124B-33E2-46A7DDED0804}"/>
          </ac:spMkLst>
        </pc:spChg>
      </pc:sldChg>
      <pc:sldChg chg="modSp new mod">
        <pc:chgData name="Nurul Izzatie Husna Muhammad Fauzi" userId="0dff9f38-c388-44d1-8ab3-41d441e9c9e8" providerId="ADAL" clId="{882F63E7-88D3-4D45-B8AE-8ABD6F939FC7}" dt="2023-10-29T11:26:53.795" v="697" actId="14100"/>
        <pc:sldMkLst>
          <pc:docMk/>
          <pc:sldMk cId="2822090952" sldId="370"/>
        </pc:sldMkLst>
        <pc:spChg chg="mod">
          <ac:chgData name="Nurul Izzatie Husna Muhammad Fauzi" userId="0dff9f38-c388-44d1-8ab3-41d441e9c9e8" providerId="ADAL" clId="{882F63E7-88D3-4D45-B8AE-8ABD6F939FC7}" dt="2023-10-29T11:26:53.795" v="697" actId="14100"/>
          <ac:spMkLst>
            <pc:docMk/>
            <pc:sldMk cId="2822090952" sldId="370"/>
            <ac:spMk id="2" creationId="{938A0586-D266-F75C-08E1-C36482591447}"/>
          </ac:spMkLst>
        </pc:spChg>
        <pc:spChg chg="mod">
          <ac:chgData name="Nurul Izzatie Husna Muhammad Fauzi" userId="0dff9f38-c388-44d1-8ab3-41d441e9c9e8" providerId="ADAL" clId="{882F63E7-88D3-4D45-B8AE-8ABD6F939FC7}" dt="2023-10-29T11:09:08.826" v="470" actId="207"/>
          <ac:spMkLst>
            <pc:docMk/>
            <pc:sldMk cId="2822090952" sldId="370"/>
            <ac:spMk id="3" creationId="{68CEB05F-DE5D-BC02-E98C-6AE370DD4526}"/>
          </ac:spMkLst>
        </pc:spChg>
      </pc:sldChg>
      <pc:sldChg chg="modSp new mod">
        <pc:chgData name="Nurul Izzatie Husna Muhammad Fauzi" userId="0dff9f38-c388-44d1-8ab3-41d441e9c9e8" providerId="ADAL" clId="{882F63E7-88D3-4D45-B8AE-8ABD6F939FC7}" dt="2023-10-29T11:09:35.406" v="478" actId="20577"/>
        <pc:sldMkLst>
          <pc:docMk/>
          <pc:sldMk cId="3288242436" sldId="371"/>
        </pc:sldMkLst>
        <pc:spChg chg="mod">
          <ac:chgData name="Nurul Izzatie Husna Muhammad Fauzi" userId="0dff9f38-c388-44d1-8ab3-41d441e9c9e8" providerId="ADAL" clId="{882F63E7-88D3-4D45-B8AE-8ABD6F939FC7}" dt="2023-10-29T11:09:35.406" v="478" actId="20577"/>
          <ac:spMkLst>
            <pc:docMk/>
            <pc:sldMk cId="3288242436" sldId="371"/>
            <ac:spMk id="2" creationId="{139E8E3B-678B-652E-3C5A-A7AB6C63F71F}"/>
          </ac:spMkLst>
        </pc:spChg>
        <pc:spChg chg="mod">
          <ac:chgData name="Nurul Izzatie Husna Muhammad Fauzi" userId="0dff9f38-c388-44d1-8ab3-41d441e9c9e8" providerId="ADAL" clId="{882F63E7-88D3-4D45-B8AE-8ABD6F939FC7}" dt="2023-10-29T11:09:20.271" v="471" actId="207"/>
          <ac:spMkLst>
            <pc:docMk/>
            <pc:sldMk cId="3288242436" sldId="371"/>
            <ac:spMk id="3" creationId="{776877B1-C5C6-EBD5-8640-6B28BB62BC09}"/>
          </ac:spMkLst>
        </pc:spChg>
      </pc:sldChg>
      <pc:sldChg chg="modSp new mod">
        <pc:chgData name="Nurul Izzatie Husna Muhammad Fauzi" userId="0dff9f38-c388-44d1-8ab3-41d441e9c9e8" providerId="ADAL" clId="{882F63E7-88D3-4D45-B8AE-8ABD6F939FC7}" dt="2023-10-29T11:09:55.531" v="481" actId="207"/>
        <pc:sldMkLst>
          <pc:docMk/>
          <pc:sldMk cId="2295813690" sldId="372"/>
        </pc:sldMkLst>
        <pc:spChg chg="mod">
          <ac:chgData name="Nurul Izzatie Husna Muhammad Fauzi" userId="0dff9f38-c388-44d1-8ab3-41d441e9c9e8" providerId="ADAL" clId="{882F63E7-88D3-4D45-B8AE-8ABD6F939FC7}" dt="2023-10-29T11:09:48.572" v="480" actId="113"/>
          <ac:spMkLst>
            <pc:docMk/>
            <pc:sldMk cId="2295813690" sldId="372"/>
            <ac:spMk id="2" creationId="{238C18BD-03FB-731A-8533-51501C6175DC}"/>
          </ac:spMkLst>
        </pc:spChg>
        <pc:spChg chg="mod">
          <ac:chgData name="Nurul Izzatie Husna Muhammad Fauzi" userId="0dff9f38-c388-44d1-8ab3-41d441e9c9e8" providerId="ADAL" clId="{882F63E7-88D3-4D45-B8AE-8ABD6F939FC7}" dt="2023-10-29T11:09:55.531" v="481" actId="207"/>
          <ac:spMkLst>
            <pc:docMk/>
            <pc:sldMk cId="2295813690" sldId="372"/>
            <ac:spMk id="3" creationId="{EB842B64-5BB4-6CCF-3310-8E1AA9C98AD8}"/>
          </ac:spMkLst>
        </pc:spChg>
      </pc:sldChg>
      <pc:sldChg chg="addSp delSp modSp new mod">
        <pc:chgData name="Nurul Izzatie Husna Muhammad Fauzi" userId="0dff9f38-c388-44d1-8ab3-41d441e9c9e8" providerId="ADAL" clId="{882F63E7-88D3-4D45-B8AE-8ABD6F939FC7}" dt="2023-10-29T11:10:10.179" v="486" actId="1076"/>
        <pc:sldMkLst>
          <pc:docMk/>
          <pc:sldMk cId="2622810301" sldId="373"/>
        </pc:sldMkLst>
        <pc:spChg chg="del">
          <ac:chgData name="Nurul Izzatie Husna Muhammad Fauzi" userId="0dff9f38-c388-44d1-8ab3-41d441e9c9e8" providerId="ADAL" clId="{882F63E7-88D3-4D45-B8AE-8ABD6F939FC7}" dt="2023-10-28T16:52:51.096" v="228" actId="478"/>
          <ac:spMkLst>
            <pc:docMk/>
            <pc:sldMk cId="2622810301" sldId="373"/>
            <ac:spMk id="2" creationId="{6B069D7B-5D06-ABDF-BD43-BB4EE28A842C}"/>
          </ac:spMkLst>
        </pc:spChg>
        <pc:spChg chg="mod">
          <ac:chgData name="Nurul Izzatie Husna Muhammad Fauzi" userId="0dff9f38-c388-44d1-8ab3-41d441e9c9e8" providerId="ADAL" clId="{882F63E7-88D3-4D45-B8AE-8ABD6F939FC7}" dt="2023-10-29T11:09:59.783" v="482" actId="207"/>
          <ac:spMkLst>
            <pc:docMk/>
            <pc:sldMk cId="2622810301" sldId="373"/>
            <ac:spMk id="3" creationId="{359D19D8-4CE8-E27F-6F2C-453C99976205}"/>
          </ac:spMkLst>
        </pc:spChg>
        <pc:spChg chg="add mod">
          <ac:chgData name="Nurul Izzatie Husna Muhammad Fauzi" userId="0dff9f38-c388-44d1-8ab3-41d441e9c9e8" providerId="ADAL" clId="{882F63E7-88D3-4D45-B8AE-8ABD6F939FC7}" dt="2023-10-29T11:10:10.179" v="486" actId="1076"/>
          <ac:spMkLst>
            <pc:docMk/>
            <pc:sldMk cId="2622810301" sldId="373"/>
            <ac:spMk id="5" creationId="{15D5B4F0-CE04-CA8A-45DC-7E9C4880B292}"/>
          </ac:spMkLst>
        </pc:spChg>
        <pc:picChg chg="add mod">
          <ac:chgData name="Nurul Izzatie Husna Muhammad Fauzi" userId="0dff9f38-c388-44d1-8ab3-41d441e9c9e8" providerId="ADAL" clId="{882F63E7-88D3-4D45-B8AE-8ABD6F939FC7}" dt="2023-10-29T11:10:05.301" v="485" actId="14100"/>
          <ac:picMkLst>
            <pc:docMk/>
            <pc:sldMk cId="2622810301" sldId="373"/>
            <ac:picMk id="4" creationId="{3927038D-B43A-5831-E2BB-21A51A24739D}"/>
          </ac:picMkLst>
        </pc:picChg>
      </pc:sldChg>
      <pc:sldChg chg="modSp new mod">
        <pc:chgData name="Nurul Izzatie Husna Muhammad Fauzi" userId="0dff9f38-c388-44d1-8ab3-41d441e9c9e8" providerId="ADAL" clId="{882F63E7-88D3-4D45-B8AE-8ABD6F939FC7}" dt="2023-10-29T11:13:01.339" v="531" actId="1076"/>
        <pc:sldMkLst>
          <pc:docMk/>
          <pc:sldMk cId="99831586" sldId="374"/>
        </pc:sldMkLst>
        <pc:spChg chg="mod">
          <ac:chgData name="Nurul Izzatie Husna Muhammad Fauzi" userId="0dff9f38-c388-44d1-8ab3-41d441e9c9e8" providerId="ADAL" clId="{882F63E7-88D3-4D45-B8AE-8ABD6F939FC7}" dt="2023-10-29T11:13:01.339" v="531" actId="1076"/>
          <ac:spMkLst>
            <pc:docMk/>
            <pc:sldMk cId="99831586" sldId="374"/>
            <ac:spMk id="2" creationId="{896E52CC-DE90-6FA3-F6A0-6EC8DD1583B0}"/>
          </ac:spMkLst>
        </pc:spChg>
        <pc:spChg chg="mod">
          <ac:chgData name="Nurul Izzatie Husna Muhammad Fauzi" userId="0dff9f38-c388-44d1-8ab3-41d441e9c9e8" providerId="ADAL" clId="{882F63E7-88D3-4D45-B8AE-8ABD6F939FC7}" dt="2023-10-29T11:12:18.915" v="523" actId="1076"/>
          <ac:spMkLst>
            <pc:docMk/>
            <pc:sldMk cId="99831586" sldId="374"/>
            <ac:spMk id="3" creationId="{9786A6DF-DBE8-C91A-4F6B-6A99E83EC04A}"/>
          </ac:spMkLst>
        </pc:spChg>
      </pc:sldChg>
      <pc:sldChg chg="addSp modSp new mod">
        <pc:chgData name="Nurul Izzatie Husna Muhammad Fauzi" userId="0dff9f38-c388-44d1-8ab3-41d441e9c9e8" providerId="ADAL" clId="{882F63E7-88D3-4D45-B8AE-8ABD6F939FC7}" dt="2023-10-29T11:17:47.812" v="610" actId="207"/>
        <pc:sldMkLst>
          <pc:docMk/>
          <pc:sldMk cId="3722343593" sldId="375"/>
        </pc:sldMkLst>
        <pc:spChg chg="mod">
          <ac:chgData name="Nurul Izzatie Husna Muhammad Fauzi" userId="0dff9f38-c388-44d1-8ab3-41d441e9c9e8" providerId="ADAL" clId="{882F63E7-88D3-4D45-B8AE-8ABD6F939FC7}" dt="2023-10-29T11:16:57.250" v="605" actId="14100"/>
          <ac:spMkLst>
            <pc:docMk/>
            <pc:sldMk cId="3722343593" sldId="375"/>
            <ac:spMk id="2" creationId="{85763C8A-DD48-9A4C-FA6B-70874ABC1CD9}"/>
          </ac:spMkLst>
        </pc:spChg>
        <pc:spChg chg="mod">
          <ac:chgData name="Nurul Izzatie Husna Muhammad Fauzi" userId="0dff9f38-c388-44d1-8ab3-41d441e9c9e8" providerId="ADAL" clId="{882F63E7-88D3-4D45-B8AE-8ABD6F939FC7}" dt="2023-10-29T11:17:47.812" v="610" actId="207"/>
          <ac:spMkLst>
            <pc:docMk/>
            <pc:sldMk cId="3722343593" sldId="375"/>
            <ac:spMk id="3" creationId="{FA211FE9-5989-06E0-C374-8C9D0188261C}"/>
          </ac:spMkLst>
        </pc:spChg>
        <pc:spChg chg="add mod">
          <ac:chgData name="Nurul Izzatie Husna Muhammad Fauzi" userId="0dff9f38-c388-44d1-8ab3-41d441e9c9e8" providerId="ADAL" clId="{882F63E7-88D3-4D45-B8AE-8ABD6F939FC7}" dt="2023-10-29T11:16:42.375" v="601" actId="20577"/>
          <ac:spMkLst>
            <pc:docMk/>
            <pc:sldMk cId="3722343593" sldId="375"/>
            <ac:spMk id="4" creationId="{E656E369-0413-6641-3722-63E84C809271}"/>
          </ac:spMkLst>
        </pc:spChg>
        <pc:spChg chg="add mod">
          <ac:chgData name="Nurul Izzatie Husna Muhammad Fauzi" userId="0dff9f38-c388-44d1-8ab3-41d441e9c9e8" providerId="ADAL" clId="{882F63E7-88D3-4D45-B8AE-8ABD6F939FC7}" dt="2023-10-29T11:16:45.485" v="604" actId="20577"/>
          <ac:spMkLst>
            <pc:docMk/>
            <pc:sldMk cId="3722343593" sldId="375"/>
            <ac:spMk id="5" creationId="{34A5E830-20D5-615B-099F-D91E8EAF25A2}"/>
          </ac:spMkLst>
        </pc:spChg>
        <pc:spChg chg="add mod">
          <ac:chgData name="Nurul Izzatie Husna Muhammad Fauzi" userId="0dff9f38-c388-44d1-8ab3-41d441e9c9e8" providerId="ADAL" clId="{882F63E7-88D3-4D45-B8AE-8ABD6F939FC7}" dt="2023-10-29T11:16:26.517" v="583"/>
          <ac:spMkLst>
            <pc:docMk/>
            <pc:sldMk cId="3722343593" sldId="375"/>
            <ac:spMk id="6" creationId="{C4B62A0C-5770-101C-10B5-3254B2075E00}"/>
          </ac:spMkLst>
        </pc:spChg>
      </pc:sldChg>
      <pc:sldChg chg="addSp delSp modSp new mod">
        <pc:chgData name="Nurul Izzatie Husna Muhammad Fauzi" userId="0dff9f38-c388-44d1-8ab3-41d441e9c9e8" providerId="ADAL" clId="{882F63E7-88D3-4D45-B8AE-8ABD6F939FC7}" dt="2023-10-29T11:17:28.637" v="607" actId="1076"/>
        <pc:sldMkLst>
          <pc:docMk/>
          <pc:sldMk cId="4044373837" sldId="376"/>
        </pc:sldMkLst>
        <pc:spChg chg="del">
          <ac:chgData name="Nurul Izzatie Husna Muhammad Fauzi" userId="0dff9f38-c388-44d1-8ab3-41d441e9c9e8" providerId="ADAL" clId="{882F63E7-88D3-4D45-B8AE-8ABD6F939FC7}" dt="2023-10-28T16:55:46.847" v="308" actId="478"/>
          <ac:spMkLst>
            <pc:docMk/>
            <pc:sldMk cId="4044373837" sldId="376"/>
            <ac:spMk id="2" creationId="{3C1EFD8F-7F74-637D-A8E3-F0BB544C6139}"/>
          </ac:spMkLst>
        </pc:spChg>
        <pc:spChg chg="mod">
          <ac:chgData name="Nurul Izzatie Husna Muhammad Fauzi" userId="0dff9f38-c388-44d1-8ab3-41d441e9c9e8" providerId="ADAL" clId="{882F63E7-88D3-4D45-B8AE-8ABD6F939FC7}" dt="2023-10-28T16:55:35.651" v="307"/>
          <ac:spMkLst>
            <pc:docMk/>
            <pc:sldMk cId="4044373837" sldId="376"/>
            <ac:spMk id="3" creationId="{ECFA8935-3F20-A6EA-45FC-22B29161F6BF}"/>
          </ac:spMkLst>
        </pc:spChg>
        <pc:spChg chg="add mod">
          <ac:chgData name="Nurul Izzatie Husna Muhammad Fauzi" userId="0dff9f38-c388-44d1-8ab3-41d441e9c9e8" providerId="ADAL" clId="{882F63E7-88D3-4D45-B8AE-8ABD6F939FC7}" dt="2023-10-28T16:55:51.340" v="310" actId="1076"/>
          <ac:spMkLst>
            <pc:docMk/>
            <pc:sldMk cId="4044373837" sldId="376"/>
            <ac:spMk id="5" creationId="{C4754706-081B-B767-520F-7233870223B9}"/>
          </ac:spMkLst>
        </pc:spChg>
        <pc:picChg chg="add mod">
          <ac:chgData name="Nurul Izzatie Husna Muhammad Fauzi" userId="0dff9f38-c388-44d1-8ab3-41d441e9c9e8" providerId="ADAL" clId="{882F63E7-88D3-4D45-B8AE-8ABD6F939FC7}" dt="2023-10-29T11:17:28.637" v="607" actId="1076"/>
          <ac:picMkLst>
            <pc:docMk/>
            <pc:sldMk cId="4044373837" sldId="376"/>
            <ac:picMk id="4" creationId="{6E7C4585-CABC-C82F-A76F-E97F8285B4FA}"/>
          </ac:picMkLst>
        </pc:picChg>
        <pc:picChg chg="add mod">
          <ac:chgData name="Nurul Izzatie Husna Muhammad Fauzi" userId="0dff9f38-c388-44d1-8ab3-41d441e9c9e8" providerId="ADAL" clId="{882F63E7-88D3-4D45-B8AE-8ABD6F939FC7}" dt="2023-10-29T11:17:28.637" v="607" actId="1076"/>
          <ac:picMkLst>
            <pc:docMk/>
            <pc:sldMk cId="4044373837" sldId="376"/>
            <ac:picMk id="6" creationId="{50FE3048-D914-2E73-0177-B3A145DA9B97}"/>
          </ac:picMkLst>
        </pc:picChg>
      </pc:sldChg>
      <pc:sldChg chg="modSp new mod">
        <pc:chgData name="Nurul Izzatie Husna Muhammad Fauzi" userId="0dff9f38-c388-44d1-8ab3-41d441e9c9e8" providerId="ADAL" clId="{882F63E7-88D3-4D45-B8AE-8ABD6F939FC7}" dt="2023-10-29T11:17:51.174" v="611" actId="207"/>
        <pc:sldMkLst>
          <pc:docMk/>
          <pc:sldMk cId="3291970513" sldId="377"/>
        </pc:sldMkLst>
        <pc:spChg chg="mod">
          <ac:chgData name="Nurul Izzatie Husna Muhammad Fauzi" userId="0dff9f38-c388-44d1-8ab3-41d441e9c9e8" providerId="ADAL" clId="{882F63E7-88D3-4D45-B8AE-8ABD6F939FC7}" dt="2023-10-29T11:17:41.807" v="609" actId="5793"/>
          <ac:spMkLst>
            <pc:docMk/>
            <pc:sldMk cId="3291970513" sldId="377"/>
            <ac:spMk id="2" creationId="{08516548-6877-2A47-164A-806C3887E49E}"/>
          </ac:spMkLst>
        </pc:spChg>
        <pc:spChg chg="mod">
          <ac:chgData name="Nurul Izzatie Husna Muhammad Fauzi" userId="0dff9f38-c388-44d1-8ab3-41d441e9c9e8" providerId="ADAL" clId="{882F63E7-88D3-4D45-B8AE-8ABD6F939FC7}" dt="2023-10-29T11:17:51.174" v="611" actId="207"/>
          <ac:spMkLst>
            <pc:docMk/>
            <pc:sldMk cId="3291970513" sldId="377"/>
            <ac:spMk id="3" creationId="{CE424FCA-DA75-16A7-B828-2C0556229AB0}"/>
          </ac:spMkLst>
        </pc:spChg>
      </pc:sldChg>
      <pc:sldChg chg="modSp new mod">
        <pc:chgData name="Nurul Izzatie Husna Muhammad Fauzi" userId="0dff9f38-c388-44d1-8ab3-41d441e9c9e8" providerId="ADAL" clId="{882F63E7-88D3-4D45-B8AE-8ABD6F939FC7}" dt="2023-10-29T11:18:09.572" v="614" actId="255"/>
        <pc:sldMkLst>
          <pc:docMk/>
          <pc:sldMk cId="1962437959" sldId="378"/>
        </pc:sldMkLst>
        <pc:spChg chg="mod">
          <ac:chgData name="Nurul Izzatie Husna Muhammad Fauzi" userId="0dff9f38-c388-44d1-8ab3-41d441e9c9e8" providerId="ADAL" clId="{882F63E7-88D3-4D45-B8AE-8ABD6F939FC7}" dt="2023-10-29T11:18:09.572" v="614" actId="255"/>
          <ac:spMkLst>
            <pc:docMk/>
            <pc:sldMk cId="1962437959" sldId="378"/>
            <ac:spMk id="2" creationId="{5B9A29AF-64DE-2D94-CAAE-EC8BEC2A3685}"/>
          </ac:spMkLst>
        </pc:spChg>
        <pc:spChg chg="mod">
          <ac:chgData name="Nurul Izzatie Husna Muhammad Fauzi" userId="0dff9f38-c388-44d1-8ab3-41d441e9c9e8" providerId="ADAL" clId="{882F63E7-88D3-4D45-B8AE-8ABD6F939FC7}" dt="2023-10-29T11:17:58.012" v="612" actId="207"/>
          <ac:spMkLst>
            <pc:docMk/>
            <pc:sldMk cId="1962437959" sldId="378"/>
            <ac:spMk id="3" creationId="{AE4B0F7E-9832-A2C3-C7AC-D3916836F780}"/>
          </ac:spMkLst>
        </pc:spChg>
      </pc:sldChg>
      <pc:sldChg chg="addSp delSp modSp new mod">
        <pc:chgData name="Nurul Izzatie Husna Muhammad Fauzi" userId="0dff9f38-c388-44d1-8ab3-41d441e9c9e8" providerId="ADAL" clId="{882F63E7-88D3-4D45-B8AE-8ABD6F939FC7}" dt="2023-10-29T11:19:26.981" v="627" actId="1076"/>
        <pc:sldMkLst>
          <pc:docMk/>
          <pc:sldMk cId="27466430" sldId="379"/>
        </pc:sldMkLst>
        <pc:spChg chg="del">
          <ac:chgData name="Nurul Izzatie Husna Muhammad Fauzi" userId="0dff9f38-c388-44d1-8ab3-41d441e9c9e8" providerId="ADAL" clId="{882F63E7-88D3-4D45-B8AE-8ABD6F939FC7}" dt="2023-10-28T16:56:32.589" v="319" actId="478"/>
          <ac:spMkLst>
            <pc:docMk/>
            <pc:sldMk cId="27466430" sldId="379"/>
            <ac:spMk id="2" creationId="{659F2188-9BDD-928C-DA10-2B7D751336AA}"/>
          </ac:spMkLst>
        </pc:spChg>
        <pc:spChg chg="mod">
          <ac:chgData name="Nurul Izzatie Husna Muhammad Fauzi" userId="0dff9f38-c388-44d1-8ab3-41d441e9c9e8" providerId="ADAL" clId="{882F63E7-88D3-4D45-B8AE-8ABD6F939FC7}" dt="2023-10-29T11:18:17.888" v="615" actId="207"/>
          <ac:spMkLst>
            <pc:docMk/>
            <pc:sldMk cId="27466430" sldId="379"/>
            <ac:spMk id="3" creationId="{52937621-3C6C-E5D4-E600-9FA91D697E26}"/>
          </ac:spMkLst>
        </pc:spChg>
        <pc:spChg chg="add mod">
          <ac:chgData name="Nurul Izzatie Husna Muhammad Fauzi" userId="0dff9f38-c388-44d1-8ab3-41d441e9c9e8" providerId="ADAL" clId="{882F63E7-88D3-4D45-B8AE-8ABD6F939FC7}" dt="2023-10-29T11:18:28.100" v="617" actId="1076"/>
          <ac:spMkLst>
            <pc:docMk/>
            <pc:sldMk cId="27466430" sldId="379"/>
            <ac:spMk id="5" creationId="{EEA83ED9-CFBD-19CA-EDED-3ACF51C9909B}"/>
          </ac:spMkLst>
        </pc:spChg>
        <pc:picChg chg="add mod">
          <ac:chgData name="Nurul Izzatie Husna Muhammad Fauzi" userId="0dff9f38-c388-44d1-8ab3-41d441e9c9e8" providerId="ADAL" clId="{882F63E7-88D3-4D45-B8AE-8ABD6F939FC7}" dt="2023-10-29T11:19:26.981" v="627" actId="1076"/>
          <ac:picMkLst>
            <pc:docMk/>
            <pc:sldMk cId="27466430" sldId="379"/>
            <ac:picMk id="4" creationId="{A8958AB7-AF4F-E24E-33CD-13B2A45B774E}"/>
          </ac:picMkLst>
        </pc:picChg>
      </pc:sldChg>
      <pc:sldChg chg="addSp delSp modSp new mod">
        <pc:chgData name="Nurul Izzatie Husna Muhammad Fauzi" userId="0dff9f38-c388-44d1-8ab3-41d441e9c9e8" providerId="ADAL" clId="{882F63E7-88D3-4D45-B8AE-8ABD6F939FC7}" dt="2023-10-29T11:19:36.365" v="628" actId="207"/>
        <pc:sldMkLst>
          <pc:docMk/>
          <pc:sldMk cId="2796622321" sldId="380"/>
        </pc:sldMkLst>
        <pc:spChg chg="del">
          <ac:chgData name="Nurul Izzatie Husna Muhammad Fauzi" userId="0dff9f38-c388-44d1-8ab3-41d441e9c9e8" providerId="ADAL" clId="{882F63E7-88D3-4D45-B8AE-8ABD6F939FC7}" dt="2023-10-28T16:56:54.032" v="324" actId="478"/>
          <ac:spMkLst>
            <pc:docMk/>
            <pc:sldMk cId="2796622321" sldId="380"/>
            <ac:spMk id="2" creationId="{56E6B692-F2D8-4099-2E8B-F49802804098}"/>
          </ac:spMkLst>
        </pc:spChg>
        <pc:spChg chg="mod">
          <ac:chgData name="Nurul Izzatie Husna Muhammad Fauzi" userId="0dff9f38-c388-44d1-8ab3-41d441e9c9e8" providerId="ADAL" clId="{882F63E7-88D3-4D45-B8AE-8ABD6F939FC7}" dt="2023-10-29T11:19:36.365" v="628" actId="207"/>
          <ac:spMkLst>
            <pc:docMk/>
            <pc:sldMk cId="2796622321" sldId="380"/>
            <ac:spMk id="3" creationId="{F02B83C8-91FE-C0B8-30AD-550E2C2A87A8}"/>
          </ac:spMkLst>
        </pc:spChg>
        <pc:spChg chg="add mod">
          <ac:chgData name="Nurul Izzatie Husna Muhammad Fauzi" userId="0dff9f38-c388-44d1-8ab3-41d441e9c9e8" providerId="ADAL" clId="{882F63E7-88D3-4D45-B8AE-8ABD6F939FC7}" dt="2023-10-28T16:56:57.367" v="326" actId="1076"/>
          <ac:spMkLst>
            <pc:docMk/>
            <pc:sldMk cId="2796622321" sldId="380"/>
            <ac:spMk id="5" creationId="{B262EA07-7817-6404-43FC-A8CC76B7B355}"/>
          </ac:spMkLst>
        </pc:spChg>
        <pc:picChg chg="add mod">
          <ac:chgData name="Nurul Izzatie Husna Muhammad Fauzi" userId="0dff9f38-c388-44d1-8ab3-41d441e9c9e8" providerId="ADAL" clId="{882F63E7-88D3-4D45-B8AE-8ABD6F939FC7}" dt="2023-10-29T11:19:19.424" v="626" actId="732"/>
          <ac:picMkLst>
            <pc:docMk/>
            <pc:sldMk cId="2796622321" sldId="380"/>
            <ac:picMk id="4" creationId="{B1AB6C7F-ED98-C286-31B4-EE427A57EBB7}"/>
          </ac:picMkLst>
        </pc:picChg>
      </pc:sldChg>
      <pc:sldChg chg="modSp new mod">
        <pc:chgData name="Nurul Izzatie Husna Muhammad Fauzi" userId="0dff9f38-c388-44d1-8ab3-41d441e9c9e8" providerId="ADAL" clId="{882F63E7-88D3-4D45-B8AE-8ABD6F939FC7}" dt="2023-10-29T11:19:48.601" v="631" actId="255"/>
        <pc:sldMkLst>
          <pc:docMk/>
          <pc:sldMk cId="2145061521" sldId="381"/>
        </pc:sldMkLst>
        <pc:spChg chg="mod">
          <ac:chgData name="Nurul Izzatie Husna Muhammad Fauzi" userId="0dff9f38-c388-44d1-8ab3-41d441e9c9e8" providerId="ADAL" clId="{882F63E7-88D3-4D45-B8AE-8ABD6F939FC7}" dt="2023-10-29T11:19:48.601" v="631" actId="255"/>
          <ac:spMkLst>
            <pc:docMk/>
            <pc:sldMk cId="2145061521" sldId="381"/>
            <ac:spMk id="2" creationId="{843DC30B-B5D2-540C-838D-B40B6F262D96}"/>
          </ac:spMkLst>
        </pc:spChg>
        <pc:spChg chg="mod">
          <ac:chgData name="Nurul Izzatie Husna Muhammad Fauzi" userId="0dff9f38-c388-44d1-8ab3-41d441e9c9e8" providerId="ADAL" clId="{882F63E7-88D3-4D45-B8AE-8ABD6F939FC7}" dt="2023-10-29T11:19:39.766" v="629" actId="207"/>
          <ac:spMkLst>
            <pc:docMk/>
            <pc:sldMk cId="2145061521" sldId="381"/>
            <ac:spMk id="3" creationId="{3A590312-8BB9-0EC4-01D2-646B8FD1C81E}"/>
          </ac:spMkLst>
        </pc:spChg>
      </pc:sldChg>
      <pc:sldChg chg="modSp new mod">
        <pc:chgData name="Nurul Izzatie Husna Muhammad Fauzi" userId="0dff9f38-c388-44d1-8ab3-41d441e9c9e8" providerId="ADAL" clId="{882F63E7-88D3-4D45-B8AE-8ABD6F939FC7}" dt="2023-10-29T11:20:38.028" v="640" actId="113"/>
        <pc:sldMkLst>
          <pc:docMk/>
          <pc:sldMk cId="3435284491" sldId="382"/>
        </pc:sldMkLst>
        <pc:spChg chg="mod">
          <ac:chgData name="Nurul Izzatie Husna Muhammad Fauzi" userId="0dff9f38-c388-44d1-8ab3-41d441e9c9e8" providerId="ADAL" clId="{882F63E7-88D3-4D45-B8AE-8ABD6F939FC7}" dt="2023-10-29T11:20:38.028" v="640" actId="113"/>
          <ac:spMkLst>
            <pc:docMk/>
            <pc:sldMk cId="3435284491" sldId="382"/>
            <ac:spMk id="2" creationId="{2C07DBBB-2103-8A28-1933-E499E0DAE1DD}"/>
          </ac:spMkLst>
        </pc:spChg>
        <pc:spChg chg="mod">
          <ac:chgData name="Nurul Izzatie Husna Muhammad Fauzi" userId="0dff9f38-c388-44d1-8ab3-41d441e9c9e8" providerId="ADAL" clId="{882F63E7-88D3-4D45-B8AE-8ABD6F939FC7}" dt="2023-10-29T11:19:55.098" v="632" actId="207"/>
          <ac:spMkLst>
            <pc:docMk/>
            <pc:sldMk cId="3435284491" sldId="382"/>
            <ac:spMk id="3" creationId="{6A80A647-3E60-259F-3AA0-F997648F022C}"/>
          </ac:spMkLst>
        </pc:spChg>
      </pc:sldChg>
      <pc:sldChg chg="modSp new mod">
        <pc:chgData name="Nurul Izzatie Husna Muhammad Fauzi" userId="0dff9f38-c388-44d1-8ab3-41d441e9c9e8" providerId="ADAL" clId="{882F63E7-88D3-4D45-B8AE-8ABD6F939FC7}" dt="2023-10-29T11:21:16.110" v="645" actId="255"/>
        <pc:sldMkLst>
          <pc:docMk/>
          <pc:sldMk cId="2145100586" sldId="383"/>
        </pc:sldMkLst>
        <pc:spChg chg="mod">
          <ac:chgData name="Nurul Izzatie Husna Muhammad Fauzi" userId="0dff9f38-c388-44d1-8ab3-41d441e9c9e8" providerId="ADAL" clId="{882F63E7-88D3-4D45-B8AE-8ABD6F939FC7}" dt="2023-10-29T11:21:16.110" v="645" actId="255"/>
          <ac:spMkLst>
            <pc:docMk/>
            <pc:sldMk cId="2145100586" sldId="383"/>
            <ac:spMk id="2" creationId="{632293BB-E9BC-41BA-9CED-8C6B2BF85B42}"/>
          </ac:spMkLst>
        </pc:spChg>
        <pc:spChg chg="mod">
          <ac:chgData name="Nurul Izzatie Husna Muhammad Fauzi" userId="0dff9f38-c388-44d1-8ab3-41d441e9c9e8" providerId="ADAL" clId="{882F63E7-88D3-4D45-B8AE-8ABD6F939FC7}" dt="2023-10-29T11:20:56.803" v="642" actId="207"/>
          <ac:spMkLst>
            <pc:docMk/>
            <pc:sldMk cId="2145100586" sldId="383"/>
            <ac:spMk id="3" creationId="{A950CE59-5F68-6E9F-665A-0E07B8AF20B4}"/>
          </ac:spMkLst>
        </pc:spChg>
      </pc:sldChg>
      <pc:sldChg chg="modSp new mod">
        <pc:chgData name="Nurul Izzatie Husna Muhammad Fauzi" userId="0dff9f38-c388-44d1-8ab3-41d441e9c9e8" providerId="ADAL" clId="{882F63E7-88D3-4D45-B8AE-8ABD6F939FC7}" dt="2023-10-29T11:21:38.013" v="649" actId="207"/>
        <pc:sldMkLst>
          <pc:docMk/>
          <pc:sldMk cId="1015702045" sldId="384"/>
        </pc:sldMkLst>
        <pc:spChg chg="mod">
          <ac:chgData name="Nurul Izzatie Husna Muhammad Fauzi" userId="0dff9f38-c388-44d1-8ab3-41d441e9c9e8" providerId="ADAL" clId="{882F63E7-88D3-4D45-B8AE-8ABD6F939FC7}" dt="2023-10-29T11:21:25.841" v="647" actId="113"/>
          <ac:spMkLst>
            <pc:docMk/>
            <pc:sldMk cId="1015702045" sldId="384"/>
            <ac:spMk id="2" creationId="{691F9459-5C15-B7E5-2BCB-39C27B411B4A}"/>
          </ac:spMkLst>
        </pc:spChg>
        <pc:spChg chg="mod">
          <ac:chgData name="Nurul Izzatie Husna Muhammad Fauzi" userId="0dff9f38-c388-44d1-8ab3-41d441e9c9e8" providerId="ADAL" clId="{882F63E7-88D3-4D45-B8AE-8ABD6F939FC7}" dt="2023-10-29T11:21:38.013" v="649" actId="207"/>
          <ac:spMkLst>
            <pc:docMk/>
            <pc:sldMk cId="1015702045" sldId="384"/>
            <ac:spMk id="3" creationId="{C8B3AF5C-F76A-C4B7-2F6D-CE944AAC6B0B}"/>
          </ac:spMkLst>
        </pc:spChg>
      </pc:sldChg>
      <pc:sldChg chg="addSp delSp modSp new mod">
        <pc:chgData name="Nurul Izzatie Husna Muhammad Fauzi" userId="0dff9f38-c388-44d1-8ab3-41d441e9c9e8" providerId="ADAL" clId="{882F63E7-88D3-4D45-B8AE-8ABD6F939FC7}" dt="2023-10-29T11:22:33.251" v="658" actId="1076"/>
        <pc:sldMkLst>
          <pc:docMk/>
          <pc:sldMk cId="1408199758" sldId="385"/>
        </pc:sldMkLst>
        <pc:spChg chg="del">
          <ac:chgData name="Nurul Izzatie Husna Muhammad Fauzi" userId="0dff9f38-c388-44d1-8ab3-41d441e9c9e8" providerId="ADAL" clId="{882F63E7-88D3-4D45-B8AE-8ABD6F939FC7}" dt="2023-10-28T16:58:33.659" v="341" actId="478"/>
          <ac:spMkLst>
            <pc:docMk/>
            <pc:sldMk cId="1408199758" sldId="385"/>
            <ac:spMk id="2" creationId="{6168AF01-094D-94B6-D885-EE50A90DDEE6}"/>
          </ac:spMkLst>
        </pc:spChg>
        <pc:spChg chg="mod">
          <ac:chgData name="Nurul Izzatie Husna Muhammad Fauzi" userId="0dff9f38-c388-44d1-8ab3-41d441e9c9e8" providerId="ADAL" clId="{882F63E7-88D3-4D45-B8AE-8ABD6F939FC7}" dt="2023-10-29T11:22:01.350" v="651" actId="207"/>
          <ac:spMkLst>
            <pc:docMk/>
            <pc:sldMk cId="1408199758" sldId="385"/>
            <ac:spMk id="3" creationId="{253A9000-0BC5-AA09-DA53-5075F6EFA457}"/>
          </ac:spMkLst>
        </pc:spChg>
        <pc:spChg chg="add mod">
          <ac:chgData name="Nurul Izzatie Husna Muhammad Fauzi" userId="0dff9f38-c388-44d1-8ab3-41d441e9c9e8" providerId="ADAL" clId="{882F63E7-88D3-4D45-B8AE-8ABD6F939FC7}" dt="2023-10-28T16:58:34.053" v="342"/>
          <ac:spMkLst>
            <pc:docMk/>
            <pc:sldMk cId="1408199758" sldId="385"/>
            <ac:spMk id="4" creationId="{10236385-ED8A-43CE-4B85-72EBB92A016C}"/>
          </ac:spMkLst>
        </pc:spChg>
        <pc:spChg chg="add mod">
          <ac:chgData name="Nurul Izzatie Husna Muhammad Fauzi" userId="0dff9f38-c388-44d1-8ab3-41d441e9c9e8" providerId="ADAL" clId="{882F63E7-88D3-4D45-B8AE-8ABD6F939FC7}" dt="2023-10-29T11:22:16.822" v="653" actId="113"/>
          <ac:spMkLst>
            <pc:docMk/>
            <pc:sldMk cId="1408199758" sldId="385"/>
            <ac:spMk id="5" creationId="{0B171A2D-8A43-86A5-52AF-3B654F54A204}"/>
          </ac:spMkLst>
        </pc:spChg>
        <pc:spChg chg="add mod">
          <ac:chgData name="Nurul Izzatie Husna Muhammad Fauzi" userId="0dff9f38-c388-44d1-8ab3-41d441e9c9e8" providerId="ADAL" clId="{882F63E7-88D3-4D45-B8AE-8ABD6F939FC7}" dt="2023-10-29T11:22:33.251" v="658" actId="1076"/>
          <ac:spMkLst>
            <pc:docMk/>
            <pc:sldMk cId="1408199758" sldId="385"/>
            <ac:spMk id="7" creationId="{0BC66722-4CED-0F09-9D92-56A6452A9349}"/>
          </ac:spMkLst>
        </pc:spChg>
        <pc:picChg chg="add mod">
          <ac:chgData name="Nurul Izzatie Husna Muhammad Fauzi" userId="0dff9f38-c388-44d1-8ab3-41d441e9c9e8" providerId="ADAL" clId="{882F63E7-88D3-4D45-B8AE-8ABD6F939FC7}" dt="2023-10-29T11:22:21.704" v="655" actId="14100"/>
          <ac:picMkLst>
            <pc:docMk/>
            <pc:sldMk cId="1408199758" sldId="385"/>
            <ac:picMk id="6" creationId="{E8DB815F-3CD8-FEF9-688D-630A3A165A94}"/>
          </ac:picMkLst>
        </pc:picChg>
      </pc:sldChg>
      <pc:sldChg chg="addSp delSp modSp new mod">
        <pc:chgData name="Nurul Izzatie Husna Muhammad Fauzi" userId="0dff9f38-c388-44d1-8ab3-41d441e9c9e8" providerId="ADAL" clId="{882F63E7-88D3-4D45-B8AE-8ABD6F939FC7}" dt="2023-10-29T11:23:47.312" v="674" actId="1035"/>
        <pc:sldMkLst>
          <pc:docMk/>
          <pc:sldMk cId="2871903151" sldId="386"/>
        </pc:sldMkLst>
        <pc:spChg chg="del">
          <ac:chgData name="Nurul Izzatie Husna Muhammad Fauzi" userId="0dff9f38-c388-44d1-8ab3-41d441e9c9e8" providerId="ADAL" clId="{882F63E7-88D3-4D45-B8AE-8ABD6F939FC7}" dt="2023-10-28T16:58:54.126" v="345" actId="478"/>
          <ac:spMkLst>
            <pc:docMk/>
            <pc:sldMk cId="2871903151" sldId="386"/>
            <ac:spMk id="2" creationId="{E3044936-1259-2D04-EAFA-290DDAFF0232}"/>
          </ac:spMkLst>
        </pc:spChg>
        <pc:spChg chg="mod">
          <ac:chgData name="Nurul Izzatie Husna Muhammad Fauzi" userId="0dff9f38-c388-44d1-8ab3-41d441e9c9e8" providerId="ADAL" clId="{882F63E7-88D3-4D45-B8AE-8ABD6F939FC7}" dt="2023-10-29T11:23:12.636" v="669" actId="1076"/>
          <ac:spMkLst>
            <pc:docMk/>
            <pc:sldMk cId="2871903151" sldId="386"/>
            <ac:spMk id="3" creationId="{5B725898-7A0E-D7A2-0FBF-DEDFB6732B8F}"/>
          </ac:spMkLst>
        </pc:spChg>
        <pc:spChg chg="add del mod">
          <ac:chgData name="Nurul Izzatie Husna Muhammad Fauzi" userId="0dff9f38-c388-44d1-8ab3-41d441e9c9e8" providerId="ADAL" clId="{882F63E7-88D3-4D45-B8AE-8ABD6F939FC7}" dt="2023-10-29T11:23:15.865" v="670" actId="478"/>
          <ac:spMkLst>
            <pc:docMk/>
            <pc:sldMk cId="2871903151" sldId="386"/>
            <ac:spMk id="4" creationId="{FD629B9F-AD2F-9405-7A2A-70CBDBFAC0B8}"/>
          </ac:spMkLst>
        </pc:spChg>
        <pc:spChg chg="add mod">
          <ac:chgData name="Nurul Izzatie Husna Muhammad Fauzi" userId="0dff9f38-c388-44d1-8ab3-41d441e9c9e8" providerId="ADAL" clId="{882F63E7-88D3-4D45-B8AE-8ABD6F939FC7}" dt="2023-10-29T11:23:12.636" v="669" actId="1076"/>
          <ac:spMkLst>
            <pc:docMk/>
            <pc:sldMk cId="2871903151" sldId="386"/>
            <ac:spMk id="5" creationId="{EDE8E632-DBCE-0489-2C9F-298D4A5E91CE}"/>
          </ac:spMkLst>
        </pc:spChg>
        <pc:spChg chg="add mod">
          <ac:chgData name="Nurul Izzatie Husna Muhammad Fauzi" userId="0dff9f38-c388-44d1-8ab3-41d441e9c9e8" providerId="ADAL" clId="{882F63E7-88D3-4D45-B8AE-8ABD6F939FC7}" dt="2023-10-29T11:23:47.312" v="674" actId="1035"/>
          <ac:spMkLst>
            <pc:docMk/>
            <pc:sldMk cId="2871903151" sldId="386"/>
            <ac:spMk id="7" creationId="{EA67FB02-2F44-25AE-2746-B39E19877ED9}"/>
          </ac:spMkLst>
        </pc:spChg>
        <pc:picChg chg="add mod">
          <ac:chgData name="Nurul Izzatie Husna Muhammad Fauzi" userId="0dff9f38-c388-44d1-8ab3-41d441e9c9e8" providerId="ADAL" clId="{882F63E7-88D3-4D45-B8AE-8ABD6F939FC7}" dt="2023-10-29T11:23:12.636" v="669" actId="1076"/>
          <ac:picMkLst>
            <pc:docMk/>
            <pc:sldMk cId="2871903151" sldId="386"/>
            <ac:picMk id="6" creationId="{07910BB8-142B-0315-334D-DCFCAA3ED021}"/>
          </ac:picMkLst>
        </pc:picChg>
      </pc:sldChg>
      <pc:sldChg chg="modSp new mod">
        <pc:chgData name="Nurul Izzatie Husna Muhammad Fauzi" userId="0dff9f38-c388-44d1-8ab3-41d441e9c9e8" providerId="ADAL" clId="{882F63E7-88D3-4D45-B8AE-8ABD6F939FC7}" dt="2023-10-29T11:24:20.326" v="681" actId="113"/>
        <pc:sldMkLst>
          <pc:docMk/>
          <pc:sldMk cId="2048543704" sldId="387"/>
        </pc:sldMkLst>
        <pc:spChg chg="mod">
          <ac:chgData name="Nurul Izzatie Husna Muhammad Fauzi" userId="0dff9f38-c388-44d1-8ab3-41d441e9c9e8" providerId="ADAL" clId="{882F63E7-88D3-4D45-B8AE-8ABD6F939FC7}" dt="2023-10-29T11:24:20.326" v="681" actId="113"/>
          <ac:spMkLst>
            <pc:docMk/>
            <pc:sldMk cId="2048543704" sldId="387"/>
            <ac:spMk id="2" creationId="{5524F860-4445-D038-41BF-DDFDD29F0F77}"/>
          </ac:spMkLst>
        </pc:spChg>
        <pc:spChg chg="mod">
          <ac:chgData name="Nurul Izzatie Husna Muhammad Fauzi" userId="0dff9f38-c388-44d1-8ab3-41d441e9c9e8" providerId="ADAL" clId="{882F63E7-88D3-4D45-B8AE-8ABD6F939FC7}" dt="2023-10-29T11:23:58.264" v="676" actId="207"/>
          <ac:spMkLst>
            <pc:docMk/>
            <pc:sldMk cId="2048543704" sldId="387"/>
            <ac:spMk id="3" creationId="{D3AAABAE-92EB-B642-A3B3-6604B8C67149}"/>
          </ac:spMkLst>
        </pc:spChg>
      </pc:sldChg>
      <pc:sldChg chg="modSp new mod">
        <pc:chgData name="Nurul Izzatie Husna Muhammad Fauzi" userId="0dff9f38-c388-44d1-8ab3-41d441e9c9e8" providerId="ADAL" clId="{882F63E7-88D3-4D45-B8AE-8ABD6F939FC7}" dt="2023-10-29T11:24:40.751" v="686" actId="113"/>
        <pc:sldMkLst>
          <pc:docMk/>
          <pc:sldMk cId="983886392" sldId="388"/>
        </pc:sldMkLst>
        <pc:spChg chg="mod">
          <ac:chgData name="Nurul Izzatie Husna Muhammad Fauzi" userId="0dff9f38-c388-44d1-8ab3-41d441e9c9e8" providerId="ADAL" clId="{882F63E7-88D3-4D45-B8AE-8ABD6F939FC7}" dt="2023-10-29T11:24:40.751" v="686" actId="113"/>
          <ac:spMkLst>
            <pc:docMk/>
            <pc:sldMk cId="983886392" sldId="388"/>
            <ac:spMk id="2" creationId="{E648FB4D-4CF5-43F6-644A-4E22838861FE}"/>
          </ac:spMkLst>
        </pc:spChg>
        <pc:spChg chg="mod">
          <ac:chgData name="Nurul Izzatie Husna Muhammad Fauzi" userId="0dff9f38-c388-44d1-8ab3-41d441e9c9e8" providerId="ADAL" clId="{882F63E7-88D3-4D45-B8AE-8ABD6F939FC7}" dt="2023-10-29T11:24:27.078" v="683" actId="207"/>
          <ac:spMkLst>
            <pc:docMk/>
            <pc:sldMk cId="983886392" sldId="388"/>
            <ac:spMk id="3" creationId="{122DE860-A1DB-F07D-856B-5499DB4424A1}"/>
          </ac:spMkLst>
        </pc:spChg>
      </pc:sldChg>
      <pc:sldChg chg="addSp delSp modSp new mod">
        <pc:chgData name="Nurul Izzatie Husna Muhammad Fauzi" userId="0dff9f38-c388-44d1-8ab3-41d441e9c9e8" providerId="ADAL" clId="{882F63E7-88D3-4D45-B8AE-8ABD6F939FC7}" dt="2023-10-29T11:25:05.233" v="690" actId="255"/>
        <pc:sldMkLst>
          <pc:docMk/>
          <pc:sldMk cId="661674100" sldId="389"/>
        </pc:sldMkLst>
        <pc:spChg chg="del">
          <ac:chgData name="Nurul Izzatie Husna Muhammad Fauzi" userId="0dff9f38-c388-44d1-8ab3-41d441e9c9e8" providerId="ADAL" clId="{882F63E7-88D3-4D45-B8AE-8ABD6F939FC7}" dt="2023-10-28T17:00:03.026" v="358" actId="478"/>
          <ac:spMkLst>
            <pc:docMk/>
            <pc:sldMk cId="661674100" sldId="389"/>
            <ac:spMk id="2" creationId="{BD2F7752-891D-7520-9E27-F9212678AD39}"/>
          </ac:spMkLst>
        </pc:spChg>
        <pc:spChg chg="mod">
          <ac:chgData name="Nurul Izzatie Husna Muhammad Fauzi" userId="0dff9f38-c388-44d1-8ab3-41d441e9c9e8" providerId="ADAL" clId="{882F63E7-88D3-4D45-B8AE-8ABD6F939FC7}" dt="2023-10-29T11:25:05.233" v="690" actId="255"/>
          <ac:spMkLst>
            <pc:docMk/>
            <pc:sldMk cId="661674100" sldId="389"/>
            <ac:spMk id="3" creationId="{565FF3D8-0987-165C-891C-864AFC982114}"/>
          </ac:spMkLst>
        </pc:spChg>
        <pc:spChg chg="add mod">
          <ac:chgData name="Nurul Izzatie Husna Muhammad Fauzi" userId="0dff9f38-c388-44d1-8ab3-41d441e9c9e8" providerId="ADAL" clId="{882F63E7-88D3-4D45-B8AE-8ABD6F939FC7}" dt="2023-10-28T17:00:08.006" v="360"/>
          <ac:spMkLst>
            <pc:docMk/>
            <pc:sldMk cId="661674100" sldId="389"/>
            <ac:spMk id="4" creationId="{9393745F-CEDC-9E4C-4AD2-EEB68E42D4C9}"/>
          </ac:spMkLst>
        </pc:spChg>
        <pc:spChg chg="add del mod">
          <ac:chgData name="Nurul Izzatie Husna Muhammad Fauzi" userId="0dff9f38-c388-44d1-8ab3-41d441e9c9e8" providerId="ADAL" clId="{882F63E7-88D3-4D45-B8AE-8ABD6F939FC7}" dt="2023-10-28T17:00:12.928" v="362"/>
          <ac:spMkLst>
            <pc:docMk/>
            <pc:sldMk cId="661674100" sldId="389"/>
            <ac:spMk id="5" creationId="{22F7DEF0-6F54-A7FD-90C6-27B7F7ACB3CB}"/>
          </ac:spMkLst>
        </pc:spChg>
        <pc:spChg chg="add mod">
          <ac:chgData name="Nurul Izzatie Husna Muhammad Fauzi" userId="0dff9f38-c388-44d1-8ab3-41d441e9c9e8" providerId="ADAL" clId="{882F63E7-88D3-4D45-B8AE-8ABD6F939FC7}" dt="2023-10-28T17:00:36.039" v="369" actId="1076"/>
          <ac:spMkLst>
            <pc:docMk/>
            <pc:sldMk cId="661674100" sldId="389"/>
            <ac:spMk id="6" creationId="{29BC7B0A-2DF3-7BD3-E45F-302F316E249A}"/>
          </ac:spMkLst>
        </pc:spChg>
        <pc:graphicFrameChg chg="add mod">
          <ac:chgData name="Nurul Izzatie Husna Muhammad Fauzi" userId="0dff9f38-c388-44d1-8ab3-41d441e9c9e8" providerId="ADAL" clId="{882F63E7-88D3-4D45-B8AE-8ABD6F939FC7}" dt="2023-10-29T11:24:57.543" v="689" actId="14100"/>
          <ac:graphicFrameMkLst>
            <pc:docMk/>
            <pc:sldMk cId="661674100" sldId="389"/>
            <ac:graphicFrameMk id="7" creationId="{22AA1A5E-7748-03C5-475C-05C7232614FE}"/>
          </ac:graphicFrameMkLst>
        </pc:graphicFrameChg>
      </pc:sldChg>
      <pc:sldChg chg="addSp delSp modSp new mod">
        <pc:chgData name="Nurul Izzatie Husna Muhammad Fauzi" userId="0dff9f38-c388-44d1-8ab3-41d441e9c9e8" providerId="ADAL" clId="{882F63E7-88D3-4D45-B8AE-8ABD6F939FC7}" dt="2023-10-29T11:27:51.261" v="708" actId="1076"/>
        <pc:sldMkLst>
          <pc:docMk/>
          <pc:sldMk cId="1495417648" sldId="390"/>
        </pc:sldMkLst>
        <pc:spChg chg="del">
          <ac:chgData name="Nurul Izzatie Husna Muhammad Fauzi" userId="0dff9f38-c388-44d1-8ab3-41d441e9c9e8" providerId="ADAL" clId="{882F63E7-88D3-4D45-B8AE-8ABD6F939FC7}" dt="2023-10-28T17:01:18.810" v="377" actId="478"/>
          <ac:spMkLst>
            <pc:docMk/>
            <pc:sldMk cId="1495417648" sldId="390"/>
            <ac:spMk id="2" creationId="{EA70E475-F71D-5ABD-BBF3-88EDE52B25AA}"/>
          </ac:spMkLst>
        </pc:spChg>
        <pc:spChg chg="del mod">
          <ac:chgData name="Nurul Izzatie Husna Muhammad Fauzi" userId="0dff9f38-c388-44d1-8ab3-41d441e9c9e8" providerId="ADAL" clId="{882F63E7-88D3-4D45-B8AE-8ABD6F939FC7}" dt="2023-10-28T17:01:17.304" v="376" actId="478"/>
          <ac:spMkLst>
            <pc:docMk/>
            <pc:sldMk cId="1495417648" sldId="390"/>
            <ac:spMk id="3" creationId="{5B392AD5-A150-D978-0968-AC0A3DC430CD}"/>
          </ac:spMkLst>
        </pc:spChg>
        <pc:graphicFrameChg chg="add mod modGraphic">
          <ac:chgData name="Nurul Izzatie Husna Muhammad Fauzi" userId="0dff9f38-c388-44d1-8ab3-41d441e9c9e8" providerId="ADAL" clId="{882F63E7-88D3-4D45-B8AE-8ABD6F939FC7}" dt="2023-10-29T11:27:51.261" v="708" actId="1076"/>
          <ac:graphicFrameMkLst>
            <pc:docMk/>
            <pc:sldMk cId="1495417648" sldId="390"/>
            <ac:graphicFrameMk id="4" creationId="{02A573E4-37DD-E662-BD32-B2A1F99BF437}"/>
          </ac:graphicFrameMkLst>
        </pc:graphicFrameChg>
        <pc:picChg chg="add mod">
          <ac:chgData name="Nurul Izzatie Husna Muhammad Fauzi" userId="0dff9f38-c388-44d1-8ab3-41d441e9c9e8" providerId="ADAL" clId="{882F63E7-88D3-4D45-B8AE-8ABD6F939FC7}" dt="2023-10-28T17:02:15.427" v="391" actId="1076"/>
          <ac:picMkLst>
            <pc:docMk/>
            <pc:sldMk cId="1495417648" sldId="390"/>
            <ac:picMk id="5" creationId="{514EFA56-8EBC-9462-5BFE-E8C84BC09E8A}"/>
          </ac:picMkLst>
        </pc:picChg>
      </pc:sldChg>
      <pc:sldChg chg="modSp new mod">
        <pc:chgData name="Nurul Izzatie Husna Muhammad Fauzi" userId="0dff9f38-c388-44d1-8ab3-41d441e9c9e8" providerId="ADAL" clId="{882F63E7-88D3-4D45-B8AE-8ABD6F939FC7}" dt="2023-10-29T11:27:44.340" v="707" actId="1035"/>
        <pc:sldMkLst>
          <pc:docMk/>
          <pc:sldMk cId="428507394" sldId="391"/>
        </pc:sldMkLst>
        <pc:spChg chg="mod">
          <ac:chgData name="Nurul Izzatie Husna Muhammad Fauzi" userId="0dff9f38-c388-44d1-8ab3-41d441e9c9e8" providerId="ADAL" clId="{882F63E7-88D3-4D45-B8AE-8ABD6F939FC7}" dt="2023-10-29T11:27:44.340" v="707" actId="1035"/>
          <ac:spMkLst>
            <pc:docMk/>
            <pc:sldMk cId="428507394" sldId="391"/>
            <ac:spMk id="2" creationId="{9CBD3528-E592-AAC8-14B8-DC8E14ED9262}"/>
          </ac:spMkLst>
        </pc:spChg>
        <pc:spChg chg="mod">
          <ac:chgData name="Nurul Izzatie Husna Muhammad Fauzi" userId="0dff9f38-c388-44d1-8ab3-41d441e9c9e8" providerId="ADAL" clId="{882F63E7-88D3-4D45-B8AE-8ABD6F939FC7}" dt="2023-10-29T11:25:30.512" v="695" actId="207"/>
          <ac:spMkLst>
            <pc:docMk/>
            <pc:sldMk cId="428507394" sldId="391"/>
            <ac:spMk id="3" creationId="{55EC42C0-CE53-5B5C-FA23-63123826AD3E}"/>
          </ac:spMkLst>
        </pc:spChg>
      </pc:sldChg>
      <pc:sldChg chg="modSp new mod">
        <pc:chgData name="Nurul Izzatie Husna Muhammad Fauzi" userId="0dff9f38-c388-44d1-8ab3-41d441e9c9e8" providerId="ADAL" clId="{882F63E7-88D3-4D45-B8AE-8ABD6F939FC7}" dt="2023-10-29T11:25:25.037" v="694" actId="255"/>
        <pc:sldMkLst>
          <pc:docMk/>
          <pc:sldMk cId="79480911" sldId="392"/>
        </pc:sldMkLst>
        <pc:spChg chg="mod">
          <ac:chgData name="Nurul Izzatie Husna Muhammad Fauzi" userId="0dff9f38-c388-44d1-8ab3-41d441e9c9e8" providerId="ADAL" clId="{882F63E7-88D3-4D45-B8AE-8ABD6F939FC7}" dt="2023-10-29T11:25:25.037" v="694" actId="255"/>
          <ac:spMkLst>
            <pc:docMk/>
            <pc:sldMk cId="79480911" sldId="392"/>
            <ac:spMk id="2" creationId="{45B43665-A0B9-16EC-6093-B807288CAD54}"/>
          </ac:spMkLst>
        </pc:spChg>
        <pc:spChg chg="mod">
          <ac:chgData name="Nurul Izzatie Husna Muhammad Fauzi" userId="0dff9f38-c388-44d1-8ab3-41d441e9c9e8" providerId="ADAL" clId="{882F63E7-88D3-4D45-B8AE-8ABD6F939FC7}" dt="2023-10-29T11:25:10.831" v="691" actId="207"/>
          <ac:spMkLst>
            <pc:docMk/>
            <pc:sldMk cId="79480911" sldId="392"/>
            <ac:spMk id="3" creationId="{6A3D8851-C40C-BCB2-0C83-ACDB0966677D}"/>
          </ac:spMkLst>
        </pc:spChg>
      </pc:sldChg>
      <pc:sldChg chg="delSp modSp new mod">
        <pc:chgData name="Nurul Izzatie Husna Muhammad Fauzi" userId="0dff9f38-c388-44d1-8ab3-41d441e9c9e8" providerId="ADAL" clId="{882F63E7-88D3-4D45-B8AE-8ABD6F939FC7}" dt="2023-10-29T11:28:12.927" v="711" actId="20577"/>
        <pc:sldMkLst>
          <pc:docMk/>
          <pc:sldMk cId="590703673" sldId="393"/>
        </pc:sldMkLst>
        <pc:spChg chg="mod">
          <ac:chgData name="Nurul Izzatie Husna Muhammad Fauzi" userId="0dff9f38-c388-44d1-8ab3-41d441e9c9e8" providerId="ADAL" clId="{882F63E7-88D3-4D45-B8AE-8ABD6F939FC7}" dt="2023-10-29T11:28:12.927" v="711" actId="20577"/>
          <ac:spMkLst>
            <pc:docMk/>
            <pc:sldMk cId="590703673" sldId="393"/>
            <ac:spMk id="2" creationId="{16251038-B60F-5C98-84EC-8DABF45223C7}"/>
          </ac:spMkLst>
        </pc:spChg>
        <pc:spChg chg="del">
          <ac:chgData name="Nurul Izzatie Husna Muhammad Fauzi" userId="0dff9f38-c388-44d1-8ab3-41d441e9c9e8" providerId="ADAL" clId="{882F63E7-88D3-4D45-B8AE-8ABD6F939FC7}" dt="2023-10-28T17:02:41.562" v="395" actId="478"/>
          <ac:spMkLst>
            <pc:docMk/>
            <pc:sldMk cId="590703673" sldId="393"/>
            <ac:spMk id="3" creationId="{FE12B356-4723-CC33-650D-D64EA7A378CF}"/>
          </ac:spMkLst>
        </pc:spChg>
      </pc:sldChg>
      <pc:sldChg chg="delSp modSp new mod">
        <pc:chgData name="Nurul Izzatie Husna Muhammad Fauzi" userId="0dff9f38-c388-44d1-8ab3-41d441e9c9e8" providerId="ADAL" clId="{882F63E7-88D3-4D45-B8AE-8ABD6F939FC7}" dt="2023-10-28T17:03:36.231" v="407" actId="255"/>
        <pc:sldMkLst>
          <pc:docMk/>
          <pc:sldMk cId="3828369831" sldId="394"/>
        </pc:sldMkLst>
        <pc:spChg chg="mod">
          <ac:chgData name="Nurul Izzatie Husna Muhammad Fauzi" userId="0dff9f38-c388-44d1-8ab3-41d441e9c9e8" providerId="ADAL" clId="{882F63E7-88D3-4D45-B8AE-8ABD6F939FC7}" dt="2023-10-28T17:03:36.231" v="407" actId="255"/>
          <ac:spMkLst>
            <pc:docMk/>
            <pc:sldMk cId="3828369831" sldId="394"/>
            <ac:spMk id="2" creationId="{6376E8A0-1DF7-DC62-2210-451A5BEF05F7}"/>
          </ac:spMkLst>
        </pc:spChg>
        <pc:spChg chg="del">
          <ac:chgData name="Nurul Izzatie Husna Muhammad Fauzi" userId="0dff9f38-c388-44d1-8ab3-41d441e9c9e8" providerId="ADAL" clId="{882F63E7-88D3-4D45-B8AE-8ABD6F939FC7}" dt="2023-10-28T17:03:27.012" v="404" actId="478"/>
          <ac:spMkLst>
            <pc:docMk/>
            <pc:sldMk cId="3828369831" sldId="394"/>
            <ac:spMk id="3" creationId="{A85758FF-CF09-28A9-B24C-0EDECF7F3DF6}"/>
          </ac:spMkLst>
        </pc:spChg>
      </pc:sldChg>
      <pc:sldChg chg="modSp new mod">
        <pc:chgData name="Nurul Izzatie Husna Muhammad Fauzi" userId="0dff9f38-c388-44d1-8ab3-41d441e9c9e8" providerId="ADAL" clId="{882F63E7-88D3-4D45-B8AE-8ABD6F939FC7}" dt="2023-10-29T11:29:32.689" v="722" actId="14100"/>
        <pc:sldMkLst>
          <pc:docMk/>
          <pc:sldMk cId="3852407294" sldId="395"/>
        </pc:sldMkLst>
        <pc:spChg chg="mod">
          <ac:chgData name="Nurul Izzatie Husna Muhammad Fauzi" userId="0dff9f38-c388-44d1-8ab3-41d441e9c9e8" providerId="ADAL" clId="{882F63E7-88D3-4D45-B8AE-8ABD6F939FC7}" dt="2023-10-29T11:29:32.689" v="722" actId="14100"/>
          <ac:spMkLst>
            <pc:docMk/>
            <pc:sldMk cId="3852407294" sldId="395"/>
            <ac:spMk id="2" creationId="{DCE3496A-E02C-86CF-75B9-24C27A7FA197}"/>
          </ac:spMkLst>
        </pc:spChg>
        <pc:spChg chg="mod">
          <ac:chgData name="Nurul Izzatie Husna Muhammad Fauzi" userId="0dff9f38-c388-44d1-8ab3-41d441e9c9e8" providerId="ADAL" clId="{882F63E7-88D3-4D45-B8AE-8ABD6F939FC7}" dt="2023-10-29T11:28:28.953" v="712" actId="207"/>
          <ac:spMkLst>
            <pc:docMk/>
            <pc:sldMk cId="3852407294" sldId="395"/>
            <ac:spMk id="3" creationId="{F9934B7D-F63D-FC1B-46F5-431D0622F3D1}"/>
          </ac:spMkLst>
        </pc:spChg>
      </pc:sldChg>
      <pc:sldChg chg="new del">
        <pc:chgData name="Nurul Izzatie Husna Muhammad Fauzi" userId="0dff9f38-c388-44d1-8ab3-41d441e9c9e8" providerId="ADAL" clId="{882F63E7-88D3-4D45-B8AE-8ABD6F939FC7}" dt="2023-10-28T17:03:58.749" v="412" actId="47"/>
        <pc:sldMkLst>
          <pc:docMk/>
          <pc:sldMk cId="1182525783" sldId="396"/>
        </pc:sldMkLst>
      </pc:sldChg>
      <pc:sldChg chg="addSp delSp modSp new mod">
        <pc:chgData name="Nurul Izzatie Husna Muhammad Fauzi" userId="0dff9f38-c388-44d1-8ab3-41d441e9c9e8" providerId="ADAL" clId="{882F63E7-88D3-4D45-B8AE-8ABD6F939FC7}" dt="2023-10-29T11:29:41.644" v="723" actId="1076"/>
        <pc:sldMkLst>
          <pc:docMk/>
          <pc:sldMk cId="3182304430" sldId="396"/>
        </pc:sldMkLst>
        <pc:spChg chg="add del">
          <ac:chgData name="Nurul Izzatie Husna Muhammad Fauzi" userId="0dff9f38-c388-44d1-8ab3-41d441e9c9e8" providerId="ADAL" clId="{882F63E7-88D3-4D45-B8AE-8ABD6F939FC7}" dt="2023-10-28T17:04:26.925" v="418" actId="478"/>
          <ac:spMkLst>
            <pc:docMk/>
            <pc:sldMk cId="3182304430" sldId="396"/>
            <ac:spMk id="2" creationId="{1D732E0A-D08C-C2DD-2D3B-2E0A5E87AEF8}"/>
          </ac:spMkLst>
        </pc:spChg>
        <pc:spChg chg="mod">
          <ac:chgData name="Nurul Izzatie Husna Muhammad Fauzi" userId="0dff9f38-c388-44d1-8ab3-41d441e9c9e8" providerId="ADAL" clId="{882F63E7-88D3-4D45-B8AE-8ABD6F939FC7}" dt="2023-10-28T17:04:10.348" v="415"/>
          <ac:spMkLst>
            <pc:docMk/>
            <pc:sldMk cId="3182304430" sldId="396"/>
            <ac:spMk id="3" creationId="{884DF8CC-4954-B69A-0AAB-7C3C1691F978}"/>
          </ac:spMkLst>
        </pc:spChg>
        <pc:spChg chg="add mod">
          <ac:chgData name="Nurul Izzatie Husna Muhammad Fauzi" userId="0dff9f38-c388-44d1-8ab3-41d441e9c9e8" providerId="ADAL" clId="{882F63E7-88D3-4D45-B8AE-8ABD6F939FC7}" dt="2023-10-29T11:29:41.644" v="723" actId="1076"/>
          <ac:spMkLst>
            <pc:docMk/>
            <pc:sldMk cId="3182304430" sldId="396"/>
            <ac:spMk id="4" creationId="{0138CA84-F6CC-F112-591A-4D1AD1F07171}"/>
          </ac:spMkLst>
        </pc:spChg>
      </pc:sldChg>
    </pc:docChg>
  </pc:docChgLst>
  <pc:docChgLst>
    <pc:chgData name="Nurul Izzatie Husna Muhammad Fauzi" userId="0dff9f38-c388-44d1-8ab3-41d441e9c9e8" providerId="ADAL" clId="{6DFD57B7-0DF4-4311-88DC-27C5C95BE860}"/>
    <pc:docChg chg="undo custSel delSld modSld modSection">
      <pc:chgData name="Nurul Izzatie Husna Muhammad Fauzi" userId="0dff9f38-c388-44d1-8ab3-41d441e9c9e8" providerId="ADAL" clId="{6DFD57B7-0DF4-4311-88DC-27C5C95BE860}" dt="2023-10-28T06:24:44.589" v="142" actId="20577"/>
      <pc:docMkLst>
        <pc:docMk/>
      </pc:docMkLst>
      <pc:sldChg chg="modSp mod">
        <pc:chgData name="Nurul Izzatie Husna Muhammad Fauzi" userId="0dff9f38-c388-44d1-8ab3-41d441e9c9e8" providerId="ADAL" clId="{6DFD57B7-0DF4-4311-88DC-27C5C95BE860}" dt="2023-10-28T06:24:44.589" v="142" actId="20577"/>
        <pc:sldMkLst>
          <pc:docMk/>
          <pc:sldMk cId="3036573791" sldId="273"/>
        </pc:sldMkLst>
        <pc:spChg chg="mod">
          <ac:chgData name="Nurul Izzatie Husna Muhammad Fauzi" userId="0dff9f38-c388-44d1-8ab3-41d441e9c9e8" providerId="ADAL" clId="{6DFD57B7-0DF4-4311-88DC-27C5C95BE860}" dt="2023-10-28T06:24:44.589" v="142" actId="20577"/>
          <ac:spMkLst>
            <pc:docMk/>
            <pc:sldMk cId="3036573791" sldId="273"/>
            <ac:spMk id="5" creationId="{5F5ABE47-B1F9-1E34-B33E-A8FBDF32394C}"/>
          </ac:spMkLst>
        </pc:spChg>
      </pc:sldChg>
      <pc:sldChg chg="modSp mod">
        <pc:chgData name="Nurul Izzatie Husna Muhammad Fauzi" userId="0dff9f38-c388-44d1-8ab3-41d441e9c9e8" providerId="ADAL" clId="{6DFD57B7-0DF4-4311-88DC-27C5C95BE860}" dt="2023-10-28T06:24:07.242" v="32" actId="20577"/>
        <pc:sldMkLst>
          <pc:docMk/>
          <pc:sldMk cId="1537800860" sldId="295"/>
        </pc:sldMkLst>
        <pc:spChg chg="mod">
          <ac:chgData name="Nurul Izzatie Husna Muhammad Fauzi" userId="0dff9f38-c388-44d1-8ab3-41d441e9c9e8" providerId="ADAL" clId="{6DFD57B7-0DF4-4311-88DC-27C5C95BE860}" dt="2023-10-28T06:24:07.242" v="32" actId="20577"/>
          <ac:spMkLst>
            <pc:docMk/>
            <pc:sldMk cId="1537800860" sldId="295"/>
            <ac:spMk id="5" creationId="{7804106F-FA64-286A-04FC-353B30B818C8}"/>
          </ac:spMkLst>
        </pc:spChg>
      </pc:sldChg>
      <pc:sldChg chg="modSp mod">
        <pc:chgData name="Nurul Izzatie Husna Muhammad Fauzi" userId="0dff9f38-c388-44d1-8ab3-41d441e9c9e8" providerId="ADAL" clId="{6DFD57B7-0DF4-4311-88DC-27C5C95BE860}" dt="2023-10-28T06:23:50.677" v="28" actId="6549"/>
        <pc:sldMkLst>
          <pc:docMk/>
          <pc:sldMk cId="1099552943" sldId="298"/>
        </pc:sldMkLst>
        <pc:spChg chg="mod">
          <ac:chgData name="Nurul Izzatie Husna Muhammad Fauzi" userId="0dff9f38-c388-44d1-8ab3-41d441e9c9e8" providerId="ADAL" clId="{6DFD57B7-0DF4-4311-88DC-27C5C95BE860}" dt="2023-10-28T06:23:50.677" v="28" actId="6549"/>
          <ac:spMkLst>
            <pc:docMk/>
            <pc:sldMk cId="1099552943" sldId="298"/>
            <ac:spMk id="9" creationId="{9D496500-6EFF-D6A4-A019-E1438C03575B}"/>
          </ac:spMkLst>
        </pc:spChg>
      </pc:sldChg>
      <pc:sldChg chg="modSp mod">
        <pc:chgData name="Nurul Izzatie Husna Muhammad Fauzi" userId="0dff9f38-c388-44d1-8ab3-41d441e9c9e8" providerId="ADAL" clId="{6DFD57B7-0DF4-4311-88DC-27C5C95BE860}" dt="2023-10-28T06:24:03.938" v="31" actId="20577"/>
        <pc:sldMkLst>
          <pc:docMk/>
          <pc:sldMk cId="3719565021" sldId="312"/>
        </pc:sldMkLst>
        <pc:spChg chg="mod">
          <ac:chgData name="Nurul Izzatie Husna Muhammad Fauzi" userId="0dff9f38-c388-44d1-8ab3-41d441e9c9e8" providerId="ADAL" clId="{6DFD57B7-0DF4-4311-88DC-27C5C95BE860}" dt="2023-10-28T06:24:03.938" v="31" actId="20577"/>
          <ac:spMkLst>
            <pc:docMk/>
            <pc:sldMk cId="3719565021" sldId="312"/>
            <ac:spMk id="9" creationId="{9D496500-6EFF-D6A4-A019-E1438C03575B}"/>
          </ac:spMkLst>
        </pc:spChg>
      </pc:sldChg>
      <pc:sldChg chg="modSp mod">
        <pc:chgData name="Nurul Izzatie Husna Muhammad Fauzi" userId="0dff9f38-c388-44d1-8ab3-41d441e9c9e8" providerId="ADAL" clId="{6DFD57B7-0DF4-4311-88DC-27C5C95BE860}" dt="2023-10-28T06:23:39.124" v="26" actId="6549"/>
        <pc:sldMkLst>
          <pc:docMk/>
          <pc:sldMk cId="154548901" sldId="355"/>
        </pc:sldMkLst>
        <pc:spChg chg="mod">
          <ac:chgData name="Nurul Izzatie Husna Muhammad Fauzi" userId="0dff9f38-c388-44d1-8ab3-41d441e9c9e8" providerId="ADAL" clId="{6DFD57B7-0DF4-4311-88DC-27C5C95BE860}" dt="2023-10-28T06:23:39.124" v="26" actId="6549"/>
          <ac:spMkLst>
            <pc:docMk/>
            <pc:sldMk cId="154548901" sldId="355"/>
            <ac:spMk id="2" creationId="{11396D3E-CCF6-60B2-BAAC-FD2505CDE827}"/>
          </ac:spMkLst>
        </pc:spChg>
      </pc:sldChg>
      <pc:sldChg chg="modSp mod">
        <pc:chgData name="Nurul Izzatie Husna Muhammad Fauzi" userId="0dff9f38-c388-44d1-8ab3-41d441e9c9e8" providerId="ADAL" clId="{6DFD57B7-0DF4-4311-88DC-27C5C95BE860}" dt="2023-10-28T06:23:45.541" v="27" actId="6549"/>
        <pc:sldMkLst>
          <pc:docMk/>
          <pc:sldMk cId="3669358881" sldId="356"/>
        </pc:sldMkLst>
        <pc:spChg chg="mod">
          <ac:chgData name="Nurul Izzatie Husna Muhammad Fauzi" userId="0dff9f38-c388-44d1-8ab3-41d441e9c9e8" providerId="ADAL" clId="{6DFD57B7-0DF4-4311-88DC-27C5C95BE860}" dt="2023-10-28T06:23:45.541" v="27" actId="6549"/>
          <ac:spMkLst>
            <pc:docMk/>
            <pc:sldMk cId="3669358881" sldId="356"/>
            <ac:spMk id="10" creationId="{0AFEF9A1-3A25-1E80-6C47-43328A7FEE12}"/>
          </ac:spMkLst>
        </pc:spChg>
      </pc:sldChg>
      <pc:sldChg chg="del">
        <pc:chgData name="Nurul Izzatie Husna Muhammad Fauzi" userId="0dff9f38-c388-44d1-8ab3-41d441e9c9e8" providerId="ADAL" clId="{6DFD57B7-0DF4-4311-88DC-27C5C95BE860}" dt="2023-10-28T06:23:00.541" v="0" actId="47"/>
        <pc:sldMkLst>
          <pc:docMk/>
          <pc:sldMk cId="2114533291" sldId="357"/>
        </pc:sldMkLst>
      </pc:sldChg>
      <pc:sldChg chg="del">
        <pc:chgData name="Nurul Izzatie Husna Muhammad Fauzi" userId="0dff9f38-c388-44d1-8ab3-41d441e9c9e8" providerId="ADAL" clId="{6DFD57B7-0DF4-4311-88DC-27C5C95BE860}" dt="2023-10-28T06:23:01.551" v="1" actId="47"/>
        <pc:sldMkLst>
          <pc:docMk/>
          <pc:sldMk cId="7462895" sldId="358"/>
        </pc:sldMkLst>
      </pc:sldChg>
      <pc:sldChg chg="del">
        <pc:chgData name="Nurul Izzatie Husna Muhammad Fauzi" userId="0dff9f38-c388-44d1-8ab3-41d441e9c9e8" providerId="ADAL" clId="{6DFD57B7-0DF4-4311-88DC-27C5C95BE860}" dt="2023-10-28T06:23:03.163" v="2" actId="47"/>
        <pc:sldMkLst>
          <pc:docMk/>
          <pc:sldMk cId="3604791380" sldId="359"/>
        </pc:sldMkLst>
      </pc:sldChg>
      <pc:sldChg chg="del">
        <pc:chgData name="Nurul Izzatie Husna Muhammad Fauzi" userId="0dff9f38-c388-44d1-8ab3-41d441e9c9e8" providerId="ADAL" clId="{6DFD57B7-0DF4-4311-88DC-27C5C95BE860}" dt="2023-10-28T06:23:04.869" v="3" actId="47"/>
        <pc:sldMkLst>
          <pc:docMk/>
          <pc:sldMk cId="26870303" sldId="360"/>
        </pc:sldMkLst>
      </pc:sldChg>
      <pc:sldChg chg="del">
        <pc:chgData name="Nurul Izzatie Husna Muhammad Fauzi" userId="0dff9f38-c388-44d1-8ab3-41d441e9c9e8" providerId="ADAL" clId="{6DFD57B7-0DF4-4311-88DC-27C5C95BE860}" dt="2023-10-28T06:23:05.632" v="4" actId="47"/>
        <pc:sldMkLst>
          <pc:docMk/>
          <pc:sldMk cId="3497831998" sldId="361"/>
        </pc:sldMkLst>
      </pc:sldChg>
      <pc:sldChg chg="del">
        <pc:chgData name="Nurul Izzatie Husna Muhammad Fauzi" userId="0dff9f38-c388-44d1-8ab3-41d441e9c9e8" providerId="ADAL" clId="{6DFD57B7-0DF4-4311-88DC-27C5C95BE860}" dt="2023-10-28T06:23:06.469" v="5" actId="47"/>
        <pc:sldMkLst>
          <pc:docMk/>
          <pc:sldMk cId="1772086688" sldId="362"/>
        </pc:sldMkLst>
      </pc:sldChg>
      <pc:sldChg chg="del">
        <pc:chgData name="Nurul Izzatie Husna Muhammad Fauzi" userId="0dff9f38-c388-44d1-8ab3-41d441e9c9e8" providerId="ADAL" clId="{6DFD57B7-0DF4-4311-88DC-27C5C95BE860}" dt="2023-10-28T06:23:09.330" v="8" actId="47"/>
        <pc:sldMkLst>
          <pc:docMk/>
          <pc:sldMk cId="739096688" sldId="363"/>
        </pc:sldMkLst>
      </pc:sldChg>
      <pc:sldChg chg="del">
        <pc:chgData name="Nurul Izzatie Husna Muhammad Fauzi" userId="0dff9f38-c388-44d1-8ab3-41d441e9c9e8" providerId="ADAL" clId="{6DFD57B7-0DF4-4311-88DC-27C5C95BE860}" dt="2023-10-28T06:23:07.600" v="6" actId="47"/>
        <pc:sldMkLst>
          <pc:docMk/>
          <pc:sldMk cId="1731091989" sldId="364"/>
        </pc:sldMkLst>
      </pc:sldChg>
      <pc:sldChg chg="del">
        <pc:chgData name="Nurul Izzatie Husna Muhammad Fauzi" userId="0dff9f38-c388-44d1-8ab3-41d441e9c9e8" providerId="ADAL" clId="{6DFD57B7-0DF4-4311-88DC-27C5C95BE860}" dt="2023-10-28T06:23:08.614" v="7" actId="47"/>
        <pc:sldMkLst>
          <pc:docMk/>
          <pc:sldMk cId="634880906" sldId="365"/>
        </pc:sldMkLst>
      </pc:sldChg>
      <pc:sldChg chg="del">
        <pc:chgData name="Nurul Izzatie Husna Muhammad Fauzi" userId="0dff9f38-c388-44d1-8ab3-41d441e9c9e8" providerId="ADAL" clId="{6DFD57B7-0DF4-4311-88DC-27C5C95BE860}" dt="2023-10-28T06:23:10.378" v="9" actId="47"/>
        <pc:sldMkLst>
          <pc:docMk/>
          <pc:sldMk cId="3245409547" sldId="366"/>
        </pc:sldMkLst>
      </pc:sldChg>
      <pc:sldChg chg="del">
        <pc:chgData name="Nurul Izzatie Husna Muhammad Fauzi" userId="0dff9f38-c388-44d1-8ab3-41d441e9c9e8" providerId="ADAL" clId="{6DFD57B7-0DF4-4311-88DC-27C5C95BE860}" dt="2023-10-28T06:23:11.251" v="10" actId="47"/>
        <pc:sldMkLst>
          <pc:docMk/>
          <pc:sldMk cId="316455891" sldId="367"/>
        </pc:sldMkLst>
      </pc:sldChg>
      <pc:sldChg chg="del">
        <pc:chgData name="Nurul Izzatie Husna Muhammad Fauzi" userId="0dff9f38-c388-44d1-8ab3-41d441e9c9e8" providerId="ADAL" clId="{6DFD57B7-0DF4-4311-88DC-27C5C95BE860}" dt="2023-10-28T06:23:12.173" v="11" actId="47"/>
        <pc:sldMkLst>
          <pc:docMk/>
          <pc:sldMk cId="1578274718" sldId="368"/>
        </pc:sldMkLst>
      </pc:sldChg>
      <pc:sldChg chg="del">
        <pc:chgData name="Nurul Izzatie Husna Muhammad Fauzi" userId="0dff9f38-c388-44d1-8ab3-41d441e9c9e8" providerId="ADAL" clId="{6DFD57B7-0DF4-4311-88DC-27C5C95BE860}" dt="2023-10-28T06:23:12.964" v="12" actId="47"/>
        <pc:sldMkLst>
          <pc:docMk/>
          <pc:sldMk cId="3810502812" sldId="369"/>
        </pc:sldMkLst>
      </pc:sldChg>
      <pc:sldChg chg="del">
        <pc:chgData name="Nurul Izzatie Husna Muhammad Fauzi" userId="0dff9f38-c388-44d1-8ab3-41d441e9c9e8" providerId="ADAL" clId="{6DFD57B7-0DF4-4311-88DC-27C5C95BE860}" dt="2023-10-28T06:23:13.805" v="13" actId="47"/>
        <pc:sldMkLst>
          <pc:docMk/>
          <pc:sldMk cId="1108328596" sldId="370"/>
        </pc:sldMkLst>
      </pc:sldChg>
      <pc:sldChg chg="del">
        <pc:chgData name="Nurul Izzatie Husna Muhammad Fauzi" userId="0dff9f38-c388-44d1-8ab3-41d441e9c9e8" providerId="ADAL" clId="{6DFD57B7-0DF4-4311-88DC-27C5C95BE860}" dt="2023-10-28T06:23:14.552" v="14" actId="47"/>
        <pc:sldMkLst>
          <pc:docMk/>
          <pc:sldMk cId="1733121475" sldId="371"/>
        </pc:sldMkLst>
      </pc:sldChg>
      <pc:sldChg chg="del">
        <pc:chgData name="Nurul Izzatie Husna Muhammad Fauzi" userId="0dff9f38-c388-44d1-8ab3-41d441e9c9e8" providerId="ADAL" clId="{6DFD57B7-0DF4-4311-88DC-27C5C95BE860}" dt="2023-10-28T06:23:15.297" v="15" actId="47"/>
        <pc:sldMkLst>
          <pc:docMk/>
          <pc:sldMk cId="3421937339" sldId="372"/>
        </pc:sldMkLst>
      </pc:sldChg>
      <pc:sldChg chg="del">
        <pc:chgData name="Nurul Izzatie Husna Muhammad Fauzi" userId="0dff9f38-c388-44d1-8ab3-41d441e9c9e8" providerId="ADAL" clId="{6DFD57B7-0DF4-4311-88DC-27C5C95BE860}" dt="2023-10-28T06:23:16.329" v="16" actId="47"/>
        <pc:sldMkLst>
          <pc:docMk/>
          <pc:sldMk cId="3501496757" sldId="373"/>
        </pc:sldMkLst>
      </pc:sldChg>
      <pc:sldChg chg="del">
        <pc:chgData name="Nurul Izzatie Husna Muhammad Fauzi" userId="0dff9f38-c388-44d1-8ab3-41d441e9c9e8" providerId="ADAL" clId="{6DFD57B7-0DF4-4311-88DC-27C5C95BE860}" dt="2023-10-28T06:23:17.577" v="17" actId="47"/>
        <pc:sldMkLst>
          <pc:docMk/>
          <pc:sldMk cId="1860986064" sldId="374"/>
        </pc:sldMkLst>
      </pc:sldChg>
      <pc:sldChg chg="del">
        <pc:chgData name="Nurul Izzatie Husna Muhammad Fauzi" userId="0dff9f38-c388-44d1-8ab3-41d441e9c9e8" providerId="ADAL" clId="{6DFD57B7-0DF4-4311-88DC-27C5C95BE860}" dt="2023-10-28T06:23:19.969" v="20" actId="47"/>
        <pc:sldMkLst>
          <pc:docMk/>
          <pc:sldMk cId="180315022" sldId="375"/>
        </pc:sldMkLst>
      </pc:sldChg>
      <pc:sldChg chg="del">
        <pc:chgData name="Nurul Izzatie Husna Muhammad Fauzi" userId="0dff9f38-c388-44d1-8ab3-41d441e9c9e8" providerId="ADAL" clId="{6DFD57B7-0DF4-4311-88DC-27C5C95BE860}" dt="2023-10-28T06:23:18.364" v="18" actId="47"/>
        <pc:sldMkLst>
          <pc:docMk/>
          <pc:sldMk cId="813724574" sldId="376"/>
        </pc:sldMkLst>
      </pc:sldChg>
      <pc:sldChg chg="del">
        <pc:chgData name="Nurul Izzatie Husna Muhammad Fauzi" userId="0dff9f38-c388-44d1-8ab3-41d441e9c9e8" providerId="ADAL" clId="{6DFD57B7-0DF4-4311-88DC-27C5C95BE860}" dt="2023-10-28T06:23:19.172" v="19" actId="47"/>
        <pc:sldMkLst>
          <pc:docMk/>
          <pc:sldMk cId="1726844850" sldId="377"/>
        </pc:sldMkLst>
      </pc:sldChg>
      <pc:sldChg chg="del">
        <pc:chgData name="Nurul Izzatie Husna Muhammad Fauzi" userId="0dff9f38-c388-44d1-8ab3-41d441e9c9e8" providerId="ADAL" clId="{6DFD57B7-0DF4-4311-88DC-27C5C95BE860}" dt="2023-10-28T06:23:20.998" v="21" actId="47"/>
        <pc:sldMkLst>
          <pc:docMk/>
          <pc:sldMk cId="1216334813" sldId="378"/>
        </pc:sldMkLst>
      </pc:sldChg>
      <pc:sldChg chg="del">
        <pc:chgData name="Nurul Izzatie Husna Muhammad Fauzi" userId="0dff9f38-c388-44d1-8ab3-41d441e9c9e8" providerId="ADAL" clId="{6DFD57B7-0DF4-4311-88DC-27C5C95BE860}" dt="2023-10-28T06:23:23.136" v="22" actId="47"/>
        <pc:sldMkLst>
          <pc:docMk/>
          <pc:sldMk cId="4010901252" sldId="379"/>
        </pc:sldMkLst>
      </pc:sldChg>
      <pc:sldChg chg="del">
        <pc:chgData name="Nurul Izzatie Husna Muhammad Fauzi" userId="0dff9f38-c388-44d1-8ab3-41d441e9c9e8" providerId="ADAL" clId="{6DFD57B7-0DF4-4311-88DC-27C5C95BE860}" dt="2023-10-28T06:23:24.371" v="23" actId="47"/>
        <pc:sldMkLst>
          <pc:docMk/>
          <pc:sldMk cId="2550791584" sldId="380"/>
        </pc:sldMkLst>
      </pc:sldChg>
      <pc:sldChg chg="del">
        <pc:chgData name="Nurul Izzatie Husna Muhammad Fauzi" userId="0dff9f38-c388-44d1-8ab3-41d441e9c9e8" providerId="ADAL" clId="{6DFD57B7-0DF4-4311-88DC-27C5C95BE860}" dt="2023-10-28T06:23:28.900" v="24" actId="47"/>
        <pc:sldMkLst>
          <pc:docMk/>
          <pc:sldMk cId="950803986" sldId="381"/>
        </pc:sldMkLst>
      </pc:sldChg>
      <pc:sldChg chg="del">
        <pc:chgData name="Nurul Izzatie Husna Muhammad Fauzi" userId="0dff9f38-c388-44d1-8ab3-41d441e9c9e8" providerId="ADAL" clId="{6DFD57B7-0DF4-4311-88DC-27C5C95BE860}" dt="2023-10-28T06:23:32.190" v="25" actId="47"/>
        <pc:sldMkLst>
          <pc:docMk/>
          <pc:sldMk cId="2722897166" sldId="38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00CB60-FD16-439B-AE5C-89BD23C9CF78}"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US"/>
        </a:p>
      </dgm:t>
    </dgm:pt>
    <dgm:pt modelId="{AF98035E-FD40-4E0F-8339-6198B543BB66}">
      <dgm:prSet phldrT="[Text]" custT="1"/>
      <dgm:spPr/>
      <dgm:t>
        <a:bodyPr/>
        <a:lstStyle/>
        <a:p>
          <a:r>
            <a:rPr lang="en-US" sz="2000" b="1"/>
            <a:t>Functional</a:t>
          </a:r>
          <a:endParaRPr lang="en-US" sz="2000"/>
        </a:p>
      </dgm:t>
    </dgm:pt>
    <dgm:pt modelId="{C943796A-E6A4-48CA-9573-FCFEEC6C2522}" type="parTrans" cxnId="{5D866A5E-D8C6-4A1D-BD28-1432370682FE}">
      <dgm:prSet/>
      <dgm:spPr/>
      <dgm:t>
        <a:bodyPr/>
        <a:lstStyle/>
        <a:p>
          <a:endParaRPr lang="en-US" sz="2000"/>
        </a:p>
      </dgm:t>
    </dgm:pt>
    <dgm:pt modelId="{5BA5D52D-C67B-4F2E-8B20-57F468C2DF58}" type="sibTrans" cxnId="{5D866A5E-D8C6-4A1D-BD28-1432370682FE}">
      <dgm:prSet/>
      <dgm:spPr/>
      <dgm:t>
        <a:bodyPr/>
        <a:lstStyle/>
        <a:p>
          <a:endParaRPr lang="en-US" sz="2000"/>
        </a:p>
      </dgm:t>
    </dgm:pt>
    <dgm:pt modelId="{6B37F74E-1AEB-4D82-9259-82F499BA727D}">
      <dgm:prSet custT="1"/>
      <dgm:spPr/>
      <dgm:t>
        <a:bodyPr/>
        <a:lstStyle/>
        <a:p>
          <a:r>
            <a:rPr lang="en-US" sz="2000" b="1"/>
            <a:t>Non-functional</a:t>
          </a:r>
        </a:p>
      </dgm:t>
    </dgm:pt>
    <dgm:pt modelId="{A9AE34F4-96A7-462F-B0AC-0830FC189E7C}" type="parTrans" cxnId="{425018B2-DB2A-4479-AD7E-201EC071950E}">
      <dgm:prSet/>
      <dgm:spPr/>
      <dgm:t>
        <a:bodyPr/>
        <a:lstStyle/>
        <a:p>
          <a:endParaRPr lang="en-US" sz="2000"/>
        </a:p>
      </dgm:t>
    </dgm:pt>
    <dgm:pt modelId="{918627B8-306B-4DB0-AC84-FFE134B622F7}" type="sibTrans" cxnId="{425018B2-DB2A-4479-AD7E-201EC071950E}">
      <dgm:prSet/>
      <dgm:spPr/>
      <dgm:t>
        <a:bodyPr/>
        <a:lstStyle/>
        <a:p>
          <a:endParaRPr lang="en-US" sz="2000"/>
        </a:p>
      </dgm:t>
    </dgm:pt>
    <dgm:pt modelId="{E4939176-A964-427A-9D4B-8BCFA1FEB1CC}">
      <dgm:prSet custT="1"/>
      <dgm:spPr/>
      <dgm:t>
        <a:bodyPr/>
        <a:lstStyle/>
        <a:p>
          <a:r>
            <a:rPr lang="en-US" sz="2000" b="1"/>
            <a:t>Architectural </a:t>
          </a:r>
        </a:p>
      </dgm:t>
    </dgm:pt>
    <dgm:pt modelId="{7A9C5824-B09C-4B0E-AB2C-330D363CD716}" type="parTrans" cxnId="{C2C61CFF-EF1E-4000-BECD-F2063D62750A}">
      <dgm:prSet/>
      <dgm:spPr/>
      <dgm:t>
        <a:bodyPr/>
        <a:lstStyle/>
        <a:p>
          <a:endParaRPr lang="en-MY" sz="2000"/>
        </a:p>
      </dgm:t>
    </dgm:pt>
    <dgm:pt modelId="{E8EF7C04-8318-4275-8539-DD1A04A3275F}" type="sibTrans" cxnId="{C2C61CFF-EF1E-4000-BECD-F2063D62750A}">
      <dgm:prSet/>
      <dgm:spPr/>
      <dgm:t>
        <a:bodyPr/>
        <a:lstStyle/>
        <a:p>
          <a:endParaRPr lang="en-MY" sz="2000"/>
        </a:p>
      </dgm:t>
    </dgm:pt>
    <dgm:pt modelId="{6B51B911-2A4C-419D-9540-AF6697DC337C}">
      <dgm:prSet custT="1"/>
      <dgm:spPr/>
      <dgm:t>
        <a:bodyPr/>
        <a:lstStyle/>
        <a:p>
          <a:r>
            <a:rPr lang="en-US" sz="2000" b="1"/>
            <a:t>Business</a:t>
          </a:r>
        </a:p>
      </dgm:t>
    </dgm:pt>
    <dgm:pt modelId="{44422E42-17A4-41D2-B959-F88ABE48ED01}" type="parTrans" cxnId="{5350EA88-C5D2-4977-BCB8-90FB105B68F8}">
      <dgm:prSet/>
      <dgm:spPr/>
      <dgm:t>
        <a:bodyPr/>
        <a:lstStyle/>
        <a:p>
          <a:endParaRPr lang="en-MY" sz="2000"/>
        </a:p>
      </dgm:t>
    </dgm:pt>
    <dgm:pt modelId="{0203BFCF-6940-4BC1-8D41-0FA8AEAA0D26}" type="sibTrans" cxnId="{5350EA88-C5D2-4977-BCB8-90FB105B68F8}">
      <dgm:prSet/>
      <dgm:spPr/>
      <dgm:t>
        <a:bodyPr/>
        <a:lstStyle/>
        <a:p>
          <a:endParaRPr lang="en-MY" sz="2000"/>
        </a:p>
      </dgm:t>
    </dgm:pt>
    <dgm:pt modelId="{2E9538D6-C2BE-44C2-A3E6-5F230B9BF7AC}">
      <dgm:prSet custT="1"/>
      <dgm:spPr/>
      <dgm:t>
        <a:bodyPr/>
        <a:lstStyle/>
        <a:p>
          <a:r>
            <a:rPr lang="en-US" sz="2000" b="1"/>
            <a:t>System/Technical</a:t>
          </a:r>
        </a:p>
      </dgm:t>
    </dgm:pt>
    <dgm:pt modelId="{8DF8F486-D0ED-4EFA-A846-826D4A694AB7}" type="parTrans" cxnId="{EF5911DC-4576-4899-8EF1-869A55D5C4E5}">
      <dgm:prSet/>
      <dgm:spPr/>
      <dgm:t>
        <a:bodyPr/>
        <a:lstStyle/>
        <a:p>
          <a:endParaRPr lang="en-MY" sz="2000"/>
        </a:p>
      </dgm:t>
    </dgm:pt>
    <dgm:pt modelId="{96954875-FDEE-4D1A-9393-4E1D81773664}" type="sibTrans" cxnId="{EF5911DC-4576-4899-8EF1-869A55D5C4E5}">
      <dgm:prSet/>
      <dgm:spPr/>
      <dgm:t>
        <a:bodyPr/>
        <a:lstStyle/>
        <a:p>
          <a:endParaRPr lang="en-MY" sz="2000"/>
        </a:p>
      </dgm:t>
    </dgm:pt>
    <dgm:pt modelId="{05265526-6286-4C9B-AAE2-DE7E97F00368}">
      <dgm:prSet custT="1"/>
      <dgm:spPr/>
      <dgm:t>
        <a:bodyPr/>
        <a:lstStyle/>
        <a:p>
          <a:r>
            <a:rPr lang="en-US" sz="2000" b="1"/>
            <a:t>User</a:t>
          </a:r>
        </a:p>
      </dgm:t>
    </dgm:pt>
    <dgm:pt modelId="{CE5A1578-F711-4B6F-AA50-F84E136C493E}" type="parTrans" cxnId="{B50E8D8E-6DBF-4B76-9BAD-C947A22A88B7}">
      <dgm:prSet/>
      <dgm:spPr/>
      <dgm:t>
        <a:bodyPr/>
        <a:lstStyle/>
        <a:p>
          <a:endParaRPr lang="en-MY" sz="2000"/>
        </a:p>
      </dgm:t>
    </dgm:pt>
    <dgm:pt modelId="{F91008A1-6C22-4FD4-B396-4559F7FD5782}" type="sibTrans" cxnId="{B50E8D8E-6DBF-4B76-9BAD-C947A22A88B7}">
      <dgm:prSet/>
      <dgm:spPr/>
      <dgm:t>
        <a:bodyPr/>
        <a:lstStyle/>
        <a:p>
          <a:endParaRPr lang="en-MY" sz="2000"/>
        </a:p>
      </dgm:t>
    </dgm:pt>
    <dgm:pt modelId="{9CF1C3C7-2DA2-4705-BE36-7A6A7513BDDD}">
      <dgm:prSet custT="1"/>
      <dgm:spPr/>
      <dgm:t>
        <a:bodyPr/>
        <a:lstStyle/>
        <a:p>
          <a:r>
            <a:rPr lang="en-US" sz="2000" b="1"/>
            <a:t>Security</a:t>
          </a:r>
        </a:p>
      </dgm:t>
    </dgm:pt>
    <dgm:pt modelId="{0E229438-75F6-4AA2-965E-16BD8EB28EAF}" type="parTrans" cxnId="{CD96BF66-C618-4B98-AF52-06EFED8D8D38}">
      <dgm:prSet/>
      <dgm:spPr/>
      <dgm:t>
        <a:bodyPr/>
        <a:lstStyle/>
        <a:p>
          <a:endParaRPr lang="en-MY" sz="2000"/>
        </a:p>
      </dgm:t>
    </dgm:pt>
    <dgm:pt modelId="{EF0EC715-AC6A-46B9-BB94-ADB09E76176A}" type="sibTrans" cxnId="{CD96BF66-C618-4B98-AF52-06EFED8D8D38}">
      <dgm:prSet/>
      <dgm:spPr/>
      <dgm:t>
        <a:bodyPr/>
        <a:lstStyle/>
        <a:p>
          <a:endParaRPr lang="en-MY" sz="2000"/>
        </a:p>
      </dgm:t>
    </dgm:pt>
    <dgm:pt modelId="{678960B1-C19B-4422-9EBE-C90D6A16CC12}">
      <dgm:prSet custT="1"/>
      <dgm:spPr/>
      <dgm:t>
        <a:bodyPr/>
        <a:lstStyle/>
        <a:p>
          <a:r>
            <a:rPr lang="en-US" sz="2000" b="1"/>
            <a:t>User Interface</a:t>
          </a:r>
        </a:p>
      </dgm:t>
    </dgm:pt>
    <dgm:pt modelId="{8290464C-3536-4147-A953-AF26174FA8BA}" type="parTrans" cxnId="{F78528F4-01F6-4D45-B97B-75DFC8348096}">
      <dgm:prSet/>
      <dgm:spPr/>
      <dgm:t>
        <a:bodyPr/>
        <a:lstStyle/>
        <a:p>
          <a:endParaRPr lang="en-MY" sz="2000"/>
        </a:p>
      </dgm:t>
    </dgm:pt>
    <dgm:pt modelId="{1B1DF84C-41F1-488B-887B-A36B9EC6EBF4}" type="sibTrans" cxnId="{F78528F4-01F6-4D45-B97B-75DFC8348096}">
      <dgm:prSet/>
      <dgm:spPr/>
      <dgm:t>
        <a:bodyPr/>
        <a:lstStyle/>
        <a:p>
          <a:endParaRPr lang="en-MY" sz="2000"/>
        </a:p>
      </dgm:t>
    </dgm:pt>
    <dgm:pt modelId="{E917AD49-F442-40A2-9AAD-99739574C59B}" type="pres">
      <dgm:prSet presAssocID="{8E00CB60-FD16-439B-AE5C-89BD23C9CF78}" presName="linear" presStyleCnt="0">
        <dgm:presLayoutVars>
          <dgm:dir/>
          <dgm:animLvl val="lvl"/>
          <dgm:resizeHandles val="exact"/>
        </dgm:presLayoutVars>
      </dgm:prSet>
      <dgm:spPr/>
    </dgm:pt>
    <dgm:pt modelId="{F1E6D657-7BE4-49D9-B941-36AD6BD7D8BD}" type="pres">
      <dgm:prSet presAssocID="{AF98035E-FD40-4E0F-8339-6198B543BB66}" presName="parentLin" presStyleCnt="0"/>
      <dgm:spPr/>
    </dgm:pt>
    <dgm:pt modelId="{31940043-7220-4AD9-94D9-1ED59718B5D4}" type="pres">
      <dgm:prSet presAssocID="{AF98035E-FD40-4E0F-8339-6198B543BB66}" presName="parentLeftMargin" presStyleLbl="node1" presStyleIdx="0" presStyleCnt="8"/>
      <dgm:spPr/>
    </dgm:pt>
    <dgm:pt modelId="{801EB08C-8126-42AA-BF63-27B926FEF6F3}" type="pres">
      <dgm:prSet presAssocID="{AF98035E-FD40-4E0F-8339-6198B543BB66}" presName="parentText" presStyleLbl="node1" presStyleIdx="0" presStyleCnt="8" custScaleX="101001" custScaleY="124314">
        <dgm:presLayoutVars>
          <dgm:chMax val="0"/>
          <dgm:bulletEnabled val="1"/>
        </dgm:presLayoutVars>
      </dgm:prSet>
      <dgm:spPr/>
    </dgm:pt>
    <dgm:pt modelId="{B75A77BE-B0EB-4175-83DB-5952CB21D764}" type="pres">
      <dgm:prSet presAssocID="{AF98035E-FD40-4E0F-8339-6198B543BB66}" presName="negativeSpace" presStyleCnt="0"/>
      <dgm:spPr/>
    </dgm:pt>
    <dgm:pt modelId="{9AA39BEF-6044-4916-BBE6-AB8094E19434}" type="pres">
      <dgm:prSet presAssocID="{AF98035E-FD40-4E0F-8339-6198B543BB66}" presName="childText" presStyleLbl="conFgAcc1" presStyleIdx="0" presStyleCnt="8">
        <dgm:presLayoutVars>
          <dgm:bulletEnabled val="1"/>
        </dgm:presLayoutVars>
      </dgm:prSet>
      <dgm:spPr/>
    </dgm:pt>
    <dgm:pt modelId="{C490732C-5F68-4F66-BA06-AACB32ECC990}" type="pres">
      <dgm:prSet presAssocID="{5BA5D52D-C67B-4F2E-8B20-57F468C2DF58}" presName="spaceBetweenRectangles" presStyleCnt="0"/>
      <dgm:spPr/>
    </dgm:pt>
    <dgm:pt modelId="{90D7F668-46F3-4DBB-A49A-B9D0FAE52F86}" type="pres">
      <dgm:prSet presAssocID="{6B37F74E-1AEB-4D82-9259-82F499BA727D}" presName="parentLin" presStyleCnt="0"/>
      <dgm:spPr/>
    </dgm:pt>
    <dgm:pt modelId="{CD9C4506-84DF-4329-BA48-3DD55D028F6D}" type="pres">
      <dgm:prSet presAssocID="{6B37F74E-1AEB-4D82-9259-82F499BA727D}" presName="parentLeftMargin" presStyleLbl="node1" presStyleIdx="0" presStyleCnt="8"/>
      <dgm:spPr/>
    </dgm:pt>
    <dgm:pt modelId="{508F78FF-D296-43F8-A64C-4557963F2FDC}" type="pres">
      <dgm:prSet presAssocID="{6B37F74E-1AEB-4D82-9259-82F499BA727D}" presName="parentText" presStyleLbl="node1" presStyleIdx="1" presStyleCnt="8" custScaleX="100695" custScaleY="117414">
        <dgm:presLayoutVars>
          <dgm:chMax val="0"/>
          <dgm:bulletEnabled val="1"/>
        </dgm:presLayoutVars>
      </dgm:prSet>
      <dgm:spPr/>
    </dgm:pt>
    <dgm:pt modelId="{DF8919B2-4569-445B-98E4-EC72D3024523}" type="pres">
      <dgm:prSet presAssocID="{6B37F74E-1AEB-4D82-9259-82F499BA727D}" presName="negativeSpace" presStyleCnt="0"/>
      <dgm:spPr/>
    </dgm:pt>
    <dgm:pt modelId="{7DB6C0C3-9B33-40C5-9FBF-7F8610E0054D}" type="pres">
      <dgm:prSet presAssocID="{6B37F74E-1AEB-4D82-9259-82F499BA727D}" presName="childText" presStyleLbl="conFgAcc1" presStyleIdx="1" presStyleCnt="8">
        <dgm:presLayoutVars>
          <dgm:bulletEnabled val="1"/>
        </dgm:presLayoutVars>
      </dgm:prSet>
      <dgm:spPr/>
    </dgm:pt>
    <dgm:pt modelId="{E9936866-B2D9-4329-BF75-A22356BC58B7}" type="pres">
      <dgm:prSet presAssocID="{918627B8-306B-4DB0-AC84-FFE134B622F7}" presName="spaceBetweenRectangles" presStyleCnt="0"/>
      <dgm:spPr/>
    </dgm:pt>
    <dgm:pt modelId="{E37AC7B9-CF2A-4288-9B94-A5EB91407C89}" type="pres">
      <dgm:prSet presAssocID="{E4939176-A964-427A-9D4B-8BCFA1FEB1CC}" presName="parentLin" presStyleCnt="0"/>
      <dgm:spPr/>
    </dgm:pt>
    <dgm:pt modelId="{76DA7AD9-F781-4D09-BEE1-A82250F5B5D7}" type="pres">
      <dgm:prSet presAssocID="{E4939176-A964-427A-9D4B-8BCFA1FEB1CC}" presName="parentLeftMargin" presStyleLbl="node1" presStyleIdx="1" presStyleCnt="8"/>
      <dgm:spPr/>
    </dgm:pt>
    <dgm:pt modelId="{E0A179EC-63B4-4381-8235-64B40A2A442D}" type="pres">
      <dgm:prSet presAssocID="{E4939176-A964-427A-9D4B-8BCFA1FEB1CC}" presName="parentText" presStyleLbl="node1" presStyleIdx="2" presStyleCnt="8">
        <dgm:presLayoutVars>
          <dgm:chMax val="0"/>
          <dgm:bulletEnabled val="1"/>
        </dgm:presLayoutVars>
      </dgm:prSet>
      <dgm:spPr/>
    </dgm:pt>
    <dgm:pt modelId="{1BF73B22-A335-4CBF-AD3C-F7984FC0E103}" type="pres">
      <dgm:prSet presAssocID="{E4939176-A964-427A-9D4B-8BCFA1FEB1CC}" presName="negativeSpace" presStyleCnt="0"/>
      <dgm:spPr/>
    </dgm:pt>
    <dgm:pt modelId="{055BCD64-82EF-41A5-B4C7-91A44DED4EAE}" type="pres">
      <dgm:prSet presAssocID="{E4939176-A964-427A-9D4B-8BCFA1FEB1CC}" presName="childText" presStyleLbl="conFgAcc1" presStyleIdx="2" presStyleCnt="8">
        <dgm:presLayoutVars>
          <dgm:bulletEnabled val="1"/>
        </dgm:presLayoutVars>
      </dgm:prSet>
      <dgm:spPr/>
    </dgm:pt>
    <dgm:pt modelId="{3E48C742-B801-466D-9A43-D1E4E4528854}" type="pres">
      <dgm:prSet presAssocID="{E8EF7C04-8318-4275-8539-DD1A04A3275F}" presName="spaceBetweenRectangles" presStyleCnt="0"/>
      <dgm:spPr/>
    </dgm:pt>
    <dgm:pt modelId="{BA678112-EDE8-4B29-8867-4CBB8D802C6B}" type="pres">
      <dgm:prSet presAssocID="{6B51B911-2A4C-419D-9540-AF6697DC337C}" presName="parentLin" presStyleCnt="0"/>
      <dgm:spPr/>
    </dgm:pt>
    <dgm:pt modelId="{1289619A-C842-4E4C-907F-EE156D5CEA9F}" type="pres">
      <dgm:prSet presAssocID="{6B51B911-2A4C-419D-9540-AF6697DC337C}" presName="parentLeftMargin" presStyleLbl="node1" presStyleIdx="2" presStyleCnt="8"/>
      <dgm:spPr/>
    </dgm:pt>
    <dgm:pt modelId="{43D1B2B9-9CF5-4E98-B86E-65DCF9386299}" type="pres">
      <dgm:prSet presAssocID="{6B51B911-2A4C-419D-9540-AF6697DC337C}" presName="parentText" presStyleLbl="node1" presStyleIdx="3" presStyleCnt="8">
        <dgm:presLayoutVars>
          <dgm:chMax val="0"/>
          <dgm:bulletEnabled val="1"/>
        </dgm:presLayoutVars>
      </dgm:prSet>
      <dgm:spPr/>
    </dgm:pt>
    <dgm:pt modelId="{85622D3F-07FC-4FD0-A14D-284153C404AE}" type="pres">
      <dgm:prSet presAssocID="{6B51B911-2A4C-419D-9540-AF6697DC337C}" presName="negativeSpace" presStyleCnt="0"/>
      <dgm:spPr/>
    </dgm:pt>
    <dgm:pt modelId="{534BDB51-397B-40FA-B57B-E38CBE3B46C8}" type="pres">
      <dgm:prSet presAssocID="{6B51B911-2A4C-419D-9540-AF6697DC337C}" presName="childText" presStyleLbl="conFgAcc1" presStyleIdx="3" presStyleCnt="8">
        <dgm:presLayoutVars>
          <dgm:bulletEnabled val="1"/>
        </dgm:presLayoutVars>
      </dgm:prSet>
      <dgm:spPr/>
    </dgm:pt>
    <dgm:pt modelId="{BC9C18BF-8A4A-4F56-9626-238F00130BE2}" type="pres">
      <dgm:prSet presAssocID="{0203BFCF-6940-4BC1-8D41-0FA8AEAA0D26}" presName="spaceBetweenRectangles" presStyleCnt="0"/>
      <dgm:spPr/>
    </dgm:pt>
    <dgm:pt modelId="{95F42E69-9E45-4557-BEC5-53451EE2B229}" type="pres">
      <dgm:prSet presAssocID="{2E9538D6-C2BE-44C2-A3E6-5F230B9BF7AC}" presName="parentLin" presStyleCnt="0"/>
      <dgm:spPr/>
    </dgm:pt>
    <dgm:pt modelId="{6992B8F0-DB5A-42AE-950B-1D739D374CB5}" type="pres">
      <dgm:prSet presAssocID="{2E9538D6-C2BE-44C2-A3E6-5F230B9BF7AC}" presName="parentLeftMargin" presStyleLbl="node1" presStyleIdx="3" presStyleCnt="8"/>
      <dgm:spPr/>
    </dgm:pt>
    <dgm:pt modelId="{0C9389AE-C831-4CC4-BEF3-5C91582A3F80}" type="pres">
      <dgm:prSet presAssocID="{2E9538D6-C2BE-44C2-A3E6-5F230B9BF7AC}" presName="parentText" presStyleLbl="node1" presStyleIdx="4" presStyleCnt="8">
        <dgm:presLayoutVars>
          <dgm:chMax val="0"/>
          <dgm:bulletEnabled val="1"/>
        </dgm:presLayoutVars>
      </dgm:prSet>
      <dgm:spPr/>
    </dgm:pt>
    <dgm:pt modelId="{DAD10C42-51AA-4EF1-9D5A-7C7735B6BE74}" type="pres">
      <dgm:prSet presAssocID="{2E9538D6-C2BE-44C2-A3E6-5F230B9BF7AC}" presName="negativeSpace" presStyleCnt="0"/>
      <dgm:spPr/>
    </dgm:pt>
    <dgm:pt modelId="{445506D8-428F-4939-B6D9-45842ED52FB2}" type="pres">
      <dgm:prSet presAssocID="{2E9538D6-C2BE-44C2-A3E6-5F230B9BF7AC}" presName="childText" presStyleLbl="conFgAcc1" presStyleIdx="4" presStyleCnt="8">
        <dgm:presLayoutVars>
          <dgm:bulletEnabled val="1"/>
        </dgm:presLayoutVars>
      </dgm:prSet>
      <dgm:spPr/>
    </dgm:pt>
    <dgm:pt modelId="{C8EB147F-8F5A-4D26-B3E2-5E4C74DE5F9C}" type="pres">
      <dgm:prSet presAssocID="{96954875-FDEE-4D1A-9393-4E1D81773664}" presName="spaceBetweenRectangles" presStyleCnt="0"/>
      <dgm:spPr/>
    </dgm:pt>
    <dgm:pt modelId="{1651A50C-AB2C-4578-8391-F38D1E1236FE}" type="pres">
      <dgm:prSet presAssocID="{05265526-6286-4C9B-AAE2-DE7E97F00368}" presName="parentLin" presStyleCnt="0"/>
      <dgm:spPr/>
    </dgm:pt>
    <dgm:pt modelId="{D1DA94DE-04C2-4BCD-B9AF-1A889F94346C}" type="pres">
      <dgm:prSet presAssocID="{05265526-6286-4C9B-AAE2-DE7E97F00368}" presName="parentLeftMargin" presStyleLbl="node1" presStyleIdx="4" presStyleCnt="8"/>
      <dgm:spPr/>
    </dgm:pt>
    <dgm:pt modelId="{708B6F7B-64DF-4C69-8E60-B606456E2922}" type="pres">
      <dgm:prSet presAssocID="{05265526-6286-4C9B-AAE2-DE7E97F00368}" presName="parentText" presStyleLbl="node1" presStyleIdx="5" presStyleCnt="8">
        <dgm:presLayoutVars>
          <dgm:chMax val="0"/>
          <dgm:bulletEnabled val="1"/>
        </dgm:presLayoutVars>
      </dgm:prSet>
      <dgm:spPr/>
    </dgm:pt>
    <dgm:pt modelId="{DAC30B48-497B-4516-9307-6EED2253EA9C}" type="pres">
      <dgm:prSet presAssocID="{05265526-6286-4C9B-AAE2-DE7E97F00368}" presName="negativeSpace" presStyleCnt="0"/>
      <dgm:spPr/>
    </dgm:pt>
    <dgm:pt modelId="{5EDA12E8-3BFD-47FE-95F9-9AD664426117}" type="pres">
      <dgm:prSet presAssocID="{05265526-6286-4C9B-AAE2-DE7E97F00368}" presName="childText" presStyleLbl="conFgAcc1" presStyleIdx="5" presStyleCnt="8">
        <dgm:presLayoutVars>
          <dgm:bulletEnabled val="1"/>
        </dgm:presLayoutVars>
      </dgm:prSet>
      <dgm:spPr/>
    </dgm:pt>
    <dgm:pt modelId="{5D57F746-F33C-44C3-9077-7B810FA03166}" type="pres">
      <dgm:prSet presAssocID="{F91008A1-6C22-4FD4-B396-4559F7FD5782}" presName="spaceBetweenRectangles" presStyleCnt="0"/>
      <dgm:spPr/>
    </dgm:pt>
    <dgm:pt modelId="{912CBA25-8901-4692-AAA7-CCF599730DC8}" type="pres">
      <dgm:prSet presAssocID="{9CF1C3C7-2DA2-4705-BE36-7A6A7513BDDD}" presName="parentLin" presStyleCnt="0"/>
      <dgm:spPr/>
    </dgm:pt>
    <dgm:pt modelId="{8EB2E158-C283-4429-8CEA-033DF05EB15D}" type="pres">
      <dgm:prSet presAssocID="{9CF1C3C7-2DA2-4705-BE36-7A6A7513BDDD}" presName="parentLeftMargin" presStyleLbl="node1" presStyleIdx="5" presStyleCnt="8"/>
      <dgm:spPr/>
    </dgm:pt>
    <dgm:pt modelId="{8F0FB2E2-1A0B-4B6F-9139-8A6D29071717}" type="pres">
      <dgm:prSet presAssocID="{9CF1C3C7-2DA2-4705-BE36-7A6A7513BDDD}" presName="parentText" presStyleLbl="node1" presStyleIdx="6" presStyleCnt="8">
        <dgm:presLayoutVars>
          <dgm:chMax val="0"/>
          <dgm:bulletEnabled val="1"/>
        </dgm:presLayoutVars>
      </dgm:prSet>
      <dgm:spPr/>
    </dgm:pt>
    <dgm:pt modelId="{78FBE275-64C6-4E56-B30B-50C3F5E29118}" type="pres">
      <dgm:prSet presAssocID="{9CF1C3C7-2DA2-4705-BE36-7A6A7513BDDD}" presName="negativeSpace" presStyleCnt="0"/>
      <dgm:spPr/>
    </dgm:pt>
    <dgm:pt modelId="{BE1579D2-5501-4477-A495-8ABBBAEAC195}" type="pres">
      <dgm:prSet presAssocID="{9CF1C3C7-2DA2-4705-BE36-7A6A7513BDDD}" presName="childText" presStyleLbl="conFgAcc1" presStyleIdx="6" presStyleCnt="8">
        <dgm:presLayoutVars>
          <dgm:bulletEnabled val="1"/>
        </dgm:presLayoutVars>
      </dgm:prSet>
      <dgm:spPr/>
    </dgm:pt>
    <dgm:pt modelId="{A015D595-6D1D-4F77-BB06-DEE39C24B19F}" type="pres">
      <dgm:prSet presAssocID="{EF0EC715-AC6A-46B9-BB94-ADB09E76176A}" presName="spaceBetweenRectangles" presStyleCnt="0"/>
      <dgm:spPr/>
    </dgm:pt>
    <dgm:pt modelId="{30225AF4-77C0-46D3-BBCA-817964963331}" type="pres">
      <dgm:prSet presAssocID="{678960B1-C19B-4422-9EBE-C90D6A16CC12}" presName="parentLin" presStyleCnt="0"/>
      <dgm:spPr/>
    </dgm:pt>
    <dgm:pt modelId="{01FB5B9D-6CA9-4F6F-9E64-0774DC220CC7}" type="pres">
      <dgm:prSet presAssocID="{678960B1-C19B-4422-9EBE-C90D6A16CC12}" presName="parentLeftMargin" presStyleLbl="node1" presStyleIdx="6" presStyleCnt="8"/>
      <dgm:spPr/>
    </dgm:pt>
    <dgm:pt modelId="{2A7B5B71-FD06-4CF2-903B-584417D69C53}" type="pres">
      <dgm:prSet presAssocID="{678960B1-C19B-4422-9EBE-C90D6A16CC12}" presName="parentText" presStyleLbl="node1" presStyleIdx="7" presStyleCnt="8">
        <dgm:presLayoutVars>
          <dgm:chMax val="0"/>
          <dgm:bulletEnabled val="1"/>
        </dgm:presLayoutVars>
      </dgm:prSet>
      <dgm:spPr/>
    </dgm:pt>
    <dgm:pt modelId="{9F2C96D8-A5C0-47C3-A91F-1F2839856C49}" type="pres">
      <dgm:prSet presAssocID="{678960B1-C19B-4422-9EBE-C90D6A16CC12}" presName="negativeSpace" presStyleCnt="0"/>
      <dgm:spPr/>
    </dgm:pt>
    <dgm:pt modelId="{992BC84E-7F3B-48F2-8821-87A053B08EFF}" type="pres">
      <dgm:prSet presAssocID="{678960B1-C19B-4422-9EBE-C90D6A16CC12}" presName="childText" presStyleLbl="conFgAcc1" presStyleIdx="7" presStyleCnt="8">
        <dgm:presLayoutVars>
          <dgm:bulletEnabled val="1"/>
        </dgm:presLayoutVars>
      </dgm:prSet>
      <dgm:spPr/>
    </dgm:pt>
  </dgm:ptLst>
  <dgm:cxnLst>
    <dgm:cxn modelId="{69C53D01-EBA2-48BF-9DAC-E07F016BC209}" type="presOf" srcId="{678960B1-C19B-4422-9EBE-C90D6A16CC12}" destId="{2A7B5B71-FD06-4CF2-903B-584417D69C53}" srcOrd="1" destOrd="0" presId="urn:microsoft.com/office/officeart/2005/8/layout/list1"/>
    <dgm:cxn modelId="{4C8A6514-6BF8-492D-811D-375A7A64FB91}" type="presOf" srcId="{E4939176-A964-427A-9D4B-8BCFA1FEB1CC}" destId="{76DA7AD9-F781-4D09-BEE1-A82250F5B5D7}" srcOrd="0" destOrd="0" presId="urn:microsoft.com/office/officeart/2005/8/layout/list1"/>
    <dgm:cxn modelId="{6D0E7A20-6B76-4541-BCE4-35F094EDCD9B}" type="presOf" srcId="{05265526-6286-4C9B-AAE2-DE7E97F00368}" destId="{708B6F7B-64DF-4C69-8E60-B606456E2922}" srcOrd="1" destOrd="0" presId="urn:microsoft.com/office/officeart/2005/8/layout/list1"/>
    <dgm:cxn modelId="{957E5F29-9C49-4DE9-96B8-6164B927B81F}" type="presOf" srcId="{2E9538D6-C2BE-44C2-A3E6-5F230B9BF7AC}" destId="{0C9389AE-C831-4CC4-BEF3-5C91582A3F80}" srcOrd="1" destOrd="0" presId="urn:microsoft.com/office/officeart/2005/8/layout/list1"/>
    <dgm:cxn modelId="{0B70292A-EBD7-494B-8F9E-8A8357F59757}" type="presOf" srcId="{678960B1-C19B-4422-9EBE-C90D6A16CC12}" destId="{01FB5B9D-6CA9-4F6F-9E64-0774DC220CC7}" srcOrd="0" destOrd="0" presId="urn:microsoft.com/office/officeart/2005/8/layout/list1"/>
    <dgm:cxn modelId="{5D866A5E-D8C6-4A1D-BD28-1432370682FE}" srcId="{8E00CB60-FD16-439B-AE5C-89BD23C9CF78}" destId="{AF98035E-FD40-4E0F-8339-6198B543BB66}" srcOrd="0" destOrd="0" parTransId="{C943796A-E6A4-48CA-9573-FCFEEC6C2522}" sibTransId="{5BA5D52D-C67B-4F2E-8B20-57F468C2DF58}"/>
    <dgm:cxn modelId="{30238C46-86C9-4800-BDC9-66C495A76C05}" type="presOf" srcId="{6B51B911-2A4C-419D-9540-AF6697DC337C}" destId="{1289619A-C842-4E4C-907F-EE156D5CEA9F}" srcOrd="0" destOrd="0" presId="urn:microsoft.com/office/officeart/2005/8/layout/list1"/>
    <dgm:cxn modelId="{CD96BF66-C618-4B98-AF52-06EFED8D8D38}" srcId="{8E00CB60-FD16-439B-AE5C-89BD23C9CF78}" destId="{9CF1C3C7-2DA2-4705-BE36-7A6A7513BDDD}" srcOrd="6" destOrd="0" parTransId="{0E229438-75F6-4AA2-965E-16BD8EB28EAF}" sibTransId="{EF0EC715-AC6A-46B9-BB94-ADB09E76176A}"/>
    <dgm:cxn modelId="{A406CF66-CF1C-4C2B-9C75-6701F56C0E79}" type="presOf" srcId="{E4939176-A964-427A-9D4B-8BCFA1FEB1CC}" destId="{E0A179EC-63B4-4381-8235-64B40A2A442D}" srcOrd="1" destOrd="0" presId="urn:microsoft.com/office/officeart/2005/8/layout/list1"/>
    <dgm:cxn modelId="{4C182C4A-39F2-4EA5-A6F6-C36A21FB3414}" type="presOf" srcId="{9CF1C3C7-2DA2-4705-BE36-7A6A7513BDDD}" destId="{8F0FB2E2-1A0B-4B6F-9139-8A6D29071717}" srcOrd="1" destOrd="0" presId="urn:microsoft.com/office/officeart/2005/8/layout/list1"/>
    <dgm:cxn modelId="{920FA455-3BF7-4B8A-800A-62C873F54BB6}" type="presOf" srcId="{AF98035E-FD40-4E0F-8339-6198B543BB66}" destId="{801EB08C-8126-42AA-BF63-27B926FEF6F3}" srcOrd="1" destOrd="0" presId="urn:microsoft.com/office/officeart/2005/8/layout/list1"/>
    <dgm:cxn modelId="{C4322D56-1DC3-44F5-91BF-13C6A523B04E}" type="presOf" srcId="{AF98035E-FD40-4E0F-8339-6198B543BB66}" destId="{31940043-7220-4AD9-94D9-1ED59718B5D4}" srcOrd="0" destOrd="0" presId="urn:microsoft.com/office/officeart/2005/8/layout/list1"/>
    <dgm:cxn modelId="{E02FC85A-2352-48C0-ADED-0869484F6E16}" type="presOf" srcId="{6B51B911-2A4C-419D-9540-AF6697DC337C}" destId="{43D1B2B9-9CF5-4E98-B86E-65DCF9386299}" srcOrd="1" destOrd="0" presId="urn:microsoft.com/office/officeart/2005/8/layout/list1"/>
    <dgm:cxn modelId="{ECDBCF7B-6936-43A2-9038-BD6D5EE60541}" type="presOf" srcId="{6B37F74E-1AEB-4D82-9259-82F499BA727D}" destId="{CD9C4506-84DF-4329-BA48-3DD55D028F6D}" srcOrd="0" destOrd="0" presId="urn:microsoft.com/office/officeart/2005/8/layout/list1"/>
    <dgm:cxn modelId="{97CFE181-1288-438D-A4E5-A14C2445DFA1}" type="presOf" srcId="{9CF1C3C7-2DA2-4705-BE36-7A6A7513BDDD}" destId="{8EB2E158-C283-4429-8CEA-033DF05EB15D}" srcOrd="0" destOrd="0" presId="urn:microsoft.com/office/officeart/2005/8/layout/list1"/>
    <dgm:cxn modelId="{5350EA88-C5D2-4977-BCB8-90FB105B68F8}" srcId="{8E00CB60-FD16-439B-AE5C-89BD23C9CF78}" destId="{6B51B911-2A4C-419D-9540-AF6697DC337C}" srcOrd="3" destOrd="0" parTransId="{44422E42-17A4-41D2-B959-F88ABE48ED01}" sibTransId="{0203BFCF-6940-4BC1-8D41-0FA8AEAA0D26}"/>
    <dgm:cxn modelId="{B50E8D8E-6DBF-4B76-9BAD-C947A22A88B7}" srcId="{8E00CB60-FD16-439B-AE5C-89BD23C9CF78}" destId="{05265526-6286-4C9B-AAE2-DE7E97F00368}" srcOrd="5" destOrd="0" parTransId="{CE5A1578-F711-4B6F-AA50-F84E136C493E}" sibTransId="{F91008A1-6C22-4FD4-B396-4559F7FD5782}"/>
    <dgm:cxn modelId="{425018B2-DB2A-4479-AD7E-201EC071950E}" srcId="{8E00CB60-FD16-439B-AE5C-89BD23C9CF78}" destId="{6B37F74E-1AEB-4D82-9259-82F499BA727D}" srcOrd="1" destOrd="0" parTransId="{A9AE34F4-96A7-462F-B0AC-0830FC189E7C}" sibTransId="{918627B8-306B-4DB0-AC84-FFE134B622F7}"/>
    <dgm:cxn modelId="{70E230BE-F24E-4F96-B28D-E3D5D5F27C9E}" type="presOf" srcId="{2E9538D6-C2BE-44C2-A3E6-5F230B9BF7AC}" destId="{6992B8F0-DB5A-42AE-950B-1D739D374CB5}" srcOrd="0" destOrd="0" presId="urn:microsoft.com/office/officeart/2005/8/layout/list1"/>
    <dgm:cxn modelId="{F00C33C4-8903-4F3F-A520-BDBD9A0ADFF9}" type="presOf" srcId="{6B37F74E-1AEB-4D82-9259-82F499BA727D}" destId="{508F78FF-D296-43F8-A64C-4557963F2FDC}" srcOrd="1" destOrd="0" presId="urn:microsoft.com/office/officeart/2005/8/layout/list1"/>
    <dgm:cxn modelId="{EF5911DC-4576-4899-8EF1-869A55D5C4E5}" srcId="{8E00CB60-FD16-439B-AE5C-89BD23C9CF78}" destId="{2E9538D6-C2BE-44C2-A3E6-5F230B9BF7AC}" srcOrd="4" destOrd="0" parTransId="{8DF8F486-D0ED-4EFA-A846-826D4A694AB7}" sibTransId="{96954875-FDEE-4D1A-9393-4E1D81773664}"/>
    <dgm:cxn modelId="{8CEDECE1-AB02-421D-AA0F-3636DB7F4C64}" type="presOf" srcId="{05265526-6286-4C9B-AAE2-DE7E97F00368}" destId="{D1DA94DE-04C2-4BCD-B9AF-1A889F94346C}" srcOrd="0" destOrd="0" presId="urn:microsoft.com/office/officeart/2005/8/layout/list1"/>
    <dgm:cxn modelId="{952C1EE6-06C4-42D1-AB58-6470B8E827EC}" type="presOf" srcId="{8E00CB60-FD16-439B-AE5C-89BD23C9CF78}" destId="{E917AD49-F442-40A2-9AAD-99739574C59B}" srcOrd="0" destOrd="0" presId="urn:microsoft.com/office/officeart/2005/8/layout/list1"/>
    <dgm:cxn modelId="{F78528F4-01F6-4D45-B97B-75DFC8348096}" srcId="{8E00CB60-FD16-439B-AE5C-89BD23C9CF78}" destId="{678960B1-C19B-4422-9EBE-C90D6A16CC12}" srcOrd="7" destOrd="0" parTransId="{8290464C-3536-4147-A953-AF26174FA8BA}" sibTransId="{1B1DF84C-41F1-488B-887B-A36B9EC6EBF4}"/>
    <dgm:cxn modelId="{C2C61CFF-EF1E-4000-BECD-F2063D62750A}" srcId="{8E00CB60-FD16-439B-AE5C-89BD23C9CF78}" destId="{E4939176-A964-427A-9D4B-8BCFA1FEB1CC}" srcOrd="2" destOrd="0" parTransId="{7A9C5824-B09C-4B0E-AB2C-330D363CD716}" sibTransId="{E8EF7C04-8318-4275-8539-DD1A04A3275F}"/>
    <dgm:cxn modelId="{188A1648-BE7A-46F3-8A0F-9C805075294C}" type="presParOf" srcId="{E917AD49-F442-40A2-9AAD-99739574C59B}" destId="{F1E6D657-7BE4-49D9-B941-36AD6BD7D8BD}" srcOrd="0" destOrd="0" presId="urn:microsoft.com/office/officeart/2005/8/layout/list1"/>
    <dgm:cxn modelId="{1D5A002A-F35C-4C4C-9C7E-8756DCF95785}" type="presParOf" srcId="{F1E6D657-7BE4-49D9-B941-36AD6BD7D8BD}" destId="{31940043-7220-4AD9-94D9-1ED59718B5D4}" srcOrd="0" destOrd="0" presId="urn:microsoft.com/office/officeart/2005/8/layout/list1"/>
    <dgm:cxn modelId="{690C555F-5D0C-4394-8ED4-B624D856E8C3}" type="presParOf" srcId="{F1E6D657-7BE4-49D9-B941-36AD6BD7D8BD}" destId="{801EB08C-8126-42AA-BF63-27B926FEF6F3}" srcOrd="1" destOrd="0" presId="urn:microsoft.com/office/officeart/2005/8/layout/list1"/>
    <dgm:cxn modelId="{AAA54C0E-8C29-4078-9D22-C6BCC39BCF1F}" type="presParOf" srcId="{E917AD49-F442-40A2-9AAD-99739574C59B}" destId="{B75A77BE-B0EB-4175-83DB-5952CB21D764}" srcOrd="1" destOrd="0" presId="urn:microsoft.com/office/officeart/2005/8/layout/list1"/>
    <dgm:cxn modelId="{AA586169-A0B4-4C68-BD14-02B3802BDCF8}" type="presParOf" srcId="{E917AD49-F442-40A2-9AAD-99739574C59B}" destId="{9AA39BEF-6044-4916-BBE6-AB8094E19434}" srcOrd="2" destOrd="0" presId="urn:microsoft.com/office/officeart/2005/8/layout/list1"/>
    <dgm:cxn modelId="{41194082-9DA4-4079-AFE3-99FC587FAFAF}" type="presParOf" srcId="{E917AD49-F442-40A2-9AAD-99739574C59B}" destId="{C490732C-5F68-4F66-BA06-AACB32ECC990}" srcOrd="3" destOrd="0" presId="urn:microsoft.com/office/officeart/2005/8/layout/list1"/>
    <dgm:cxn modelId="{499C327C-B165-4CEE-94E1-2BA6828AB6CD}" type="presParOf" srcId="{E917AD49-F442-40A2-9AAD-99739574C59B}" destId="{90D7F668-46F3-4DBB-A49A-B9D0FAE52F86}" srcOrd="4" destOrd="0" presId="urn:microsoft.com/office/officeart/2005/8/layout/list1"/>
    <dgm:cxn modelId="{B804AAAC-DA02-4F75-91DE-F6271C3A5496}" type="presParOf" srcId="{90D7F668-46F3-4DBB-A49A-B9D0FAE52F86}" destId="{CD9C4506-84DF-4329-BA48-3DD55D028F6D}" srcOrd="0" destOrd="0" presId="urn:microsoft.com/office/officeart/2005/8/layout/list1"/>
    <dgm:cxn modelId="{AD0D9DA1-B14F-4DA6-B69A-7E5C995AFA60}" type="presParOf" srcId="{90D7F668-46F3-4DBB-A49A-B9D0FAE52F86}" destId="{508F78FF-D296-43F8-A64C-4557963F2FDC}" srcOrd="1" destOrd="0" presId="urn:microsoft.com/office/officeart/2005/8/layout/list1"/>
    <dgm:cxn modelId="{8AAC3199-5B73-4C05-AAD6-B83574464C6C}" type="presParOf" srcId="{E917AD49-F442-40A2-9AAD-99739574C59B}" destId="{DF8919B2-4569-445B-98E4-EC72D3024523}" srcOrd="5" destOrd="0" presId="urn:microsoft.com/office/officeart/2005/8/layout/list1"/>
    <dgm:cxn modelId="{669FE3BC-5097-4D8F-BC73-F2F932863354}" type="presParOf" srcId="{E917AD49-F442-40A2-9AAD-99739574C59B}" destId="{7DB6C0C3-9B33-40C5-9FBF-7F8610E0054D}" srcOrd="6" destOrd="0" presId="urn:microsoft.com/office/officeart/2005/8/layout/list1"/>
    <dgm:cxn modelId="{7433BD18-40C3-42CB-AF65-4D495D436997}" type="presParOf" srcId="{E917AD49-F442-40A2-9AAD-99739574C59B}" destId="{E9936866-B2D9-4329-BF75-A22356BC58B7}" srcOrd="7" destOrd="0" presId="urn:microsoft.com/office/officeart/2005/8/layout/list1"/>
    <dgm:cxn modelId="{B0BCFAA0-68F5-4DC0-9AA9-B16F4423ABEA}" type="presParOf" srcId="{E917AD49-F442-40A2-9AAD-99739574C59B}" destId="{E37AC7B9-CF2A-4288-9B94-A5EB91407C89}" srcOrd="8" destOrd="0" presId="urn:microsoft.com/office/officeart/2005/8/layout/list1"/>
    <dgm:cxn modelId="{D541E04A-88CF-4D6A-B29A-F783C9AC9F60}" type="presParOf" srcId="{E37AC7B9-CF2A-4288-9B94-A5EB91407C89}" destId="{76DA7AD9-F781-4D09-BEE1-A82250F5B5D7}" srcOrd="0" destOrd="0" presId="urn:microsoft.com/office/officeart/2005/8/layout/list1"/>
    <dgm:cxn modelId="{CD10508E-66AA-47B4-8375-9184246B2E77}" type="presParOf" srcId="{E37AC7B9-CF2A-4288-9B94-A5EB91407C89}" destId="{E0A179EC-63B4-4381-8235-64B40A2A442D}" srcOrd="1" destOrd="0" presId="urn:microsoft.com/office/officeart/2005/8/layout/list1"/>
    <dgm:cxn modelId="{CB55C1CE-1650-45CC-B6E0-68877714C1EF}" type="presParOf" srcId="{E917AD49-F442-40A2-9AAD-99739574C59B}" destId="{1BF73B22-A335-4CBF-AD3C-F7984FC0E103}" srcOrd="9" destOrd="0" presId="urn:microsoft.com/office/officeart/2005/8/layout/list1"/>
    <dgm:cxn modelId="{3E6DD469-B9E8-43B4-8591-4FA5342AD034}" type="presParOf" srcId="{E917AD49-F442-40A2-9AAD-99739574C59B}" destId="{055BCD64-82EF-41A5-B4C7-91A44DED4EAE}" srcOrd="10" destOrd="0" presId="urn:microsoft.com/office/officeart/2005/8/layout/list1"/>
    <dgm:cxn modelId="{98CCD412-21E7-4129-9488-23BF8CA6881D}" type="presParOf" srcId="{E917AD49-F442-40A2-9AAD-99739574C59B}" destId="{3E48C742-B801-466D-9A43-D1E4E4528854}" srcOrd="11" destOrd="0" presId="urn:microsoft.com/office/officeart/2005/8/layout/list1"/>
    <dgm:cxn modelId="{D7643DD5-8F49-47C6-847E-EF71E0DAC551}" type="presParOf" srcId="{E917AD49-F442-40A2-9AAD-99739574C59B}" destId="{BA678112-EDE8-4B29-8867-4CBB8D802C6B}" srcOrd="12" destOrd="0" presId="urn:microsoft.com/office/officeart/2005/8/layout/list1"/>
    <dgm:cxn modelId="{7B672C76-82D2-4FB4-8D89-031799C9B86C}" type="presParOf" srcId="{BA678112-EDE8-4B29-8867-4CBB8D802C6B}" destId="{1289619A-C842-4E4C-907F-EE156D5CEA9F}" srcOrd="0" destOrd="0" presId="urn:microsoft.com/office/officeart/2005/8/layout/list1"/>
    <dgm:cxn modelId="{23F2F707-3E1E-4252-8F95-9B9FE13F8095}" type="presParOf" srcId="{BA678112-EDE8-4B29-8867-4CBB8D802C6B}" destId="{43D1B2B9-9CF5-4E98-B86E-65DCF9386299}" srcOrd="1" destOrd="0" presId="urn:microsoft.com/office/officeart/2005/8/layout/list1"/>
    <dgm:cxn modelId="{D7D8D3CF-C51B-46E6-805E-C516C7FBB695}" type="presParOf" srcId="{E917AD49-F442-40A2-9AAD-99739574C59B}" destId="{85622D3F-07FC-4FD0-A14D-284153C404AE}" srcOrd="13" destOrd="0" presId="urn:microsoft.com/office/officeart/2005/8/layout/list1"/>
    <dgm:cxn modelId="{AB8CD989-A3E7-42FC-A92F-66B6A7CFA7E9}" type="presParOf" srcId="{E917AD49-F442-40A2-9AAD-99739574C59B}" destId="{534BDB51-397B-40FA-B57B-E38CBE3B46C8}" srcOrd="14" destOrd="0" presId="urn:microsoft.com/office/officeart/2005/8/layout/list1"/>
    <dgm:cxn modelId="{4807646C-A048-4535-9226-45566DE30151}" type="presParOf" srcId="{E917AD49-F442-40A2-9AAD-99739574C59B}" destId="{BC9C18BF-8A4A-4F56-9626-238F00130BE2}" srcOrd="15" destOrd="0" presId="urn:microsoft.com/office/officeart/2005/8/layout/list1"/>
    <dgm:cxn modelId="{D6C8C628-2B42-41E3-BCEA-19ADEDF29E72}" type="presParOf" srcId="{E917AD49-F442-40A2-9AAD-99739574C59B}" destId="{95F42E69-9E45-4557-BEC5-53451EE2B229}" srcOrd="16" destOrd="0" presId="urn:microsoft.com/office/officeart/2005/8/layout/list1"/>
    <dgm:cxn modelId="{BECBDA98-B201-44F5-BF34-695D90B180FC}" type="presParOf" srcId="{95F42E69-9E45-4557-BEC5-53451EE2B229}" destId="{6992B8F0-DB5A-42AE-950B-1D739D374CB5}" srcOrd="0" destOrd="0" presId="urn:microsoft.com/office/officeart/2005/8/layout/list1"/>
    <dgm:cxn modelId="{C3F801F7-F91B-4348-B903-FF2D91AEB0ED}" type="presParOf" srcId="{95F42E69-9E45-4557-BEC5-53451EE2B229}" destId="{0C9389AE-C831-4CC4-BEF3-5C91582A3F80}" srcOrd="1" destOrd="0" presId="urn:microsoft.com/office/officeart/2005/8/layout/list1"/>
    <dgm:cxn modelId="{88A50B22-BCD4-4DA2-91FB-0F3A355D11C5}" type="presParOf" srcId="{E917AD49-F442-40A2-9AAD-99739574C59B}" destId="{DAD10C42-51AA-4EF1-9D5A-7C7735B6BE74}" srcOrd="17" destOrd="0" presId="urn:microsoft.com/office/officeart/2005/8/layout/list1"/>
    <dgm:cxn modelId="{3373DFBB-8C4E-43D9-8166-002E4A885DA6}" type="presParOf" srcId="{E917AD49-F442-40A2-9AAD-99739574C59B}" destId="{445506D8-428F-4939-B6D9-45842ED52FB2}" srcOrd="18" destOrd="0" presId="urn:microsoft.com/office/officeart/2005/8/layout/list1"/>
    <dgm:cxn modelId="{0F3EC673-597F-4DBB-B73F-2577B75D3551}" type="presParOf" srcId="{E917AD49-F442-40A2-9AAD-99739574C59B}" destId="{C8EB147F-8F5A-4D26-B3E2-5E4C74DE5F9C}" srcOrd="19" destOrd="0" presId="urn:microsoft.com/office/officeart/2005/8/layout/list1"/>
    <dgm:cxn modelId="{EC5B5700-9A2C-4CA4-B37C-9B9ED951CCFE}" type="presParOf" srcId="{E917AD49-F442-40A2-9AAD-99739574C59B}" destId="{1651A50C-AB2C-4578-8391-F38D1E1236FE}" srcOrd="20" destOrd="0" presId="urn:microsoft.com/office/officeart/2005/8/layout/list1"/>
    <dgm:cxn modelId="{887C1523-F5D7-4A66-B51B-C0AECE58EC61}" type="presParOf" srcId="{1651A50C-AB2C-4578-8391-F38D1E1236FE}" destId="{D1DA94DE-04C2-4BCD-B9AF-1A889F94346C}" srcOrd="0" destOrd="0" presId="urn:microsoft.com/office/officeart/2005/8/layout/list1"/>
    <dgm:cxn modelId="{F51238C8-E14D-489F-AEFA-CA340DA4EB33}" type="presParOf" srcId="{1651A50C-AB2C-4578-8391-F38D1E1236FE}" destId="{708B6F7B-64DF-4C69-8E60-B606456E2922}" srcOrd="1" destOrd="0" presId="urn:microsoft.com/office/officeart/2005/8/layout/list1"/>
    <dgm:cxn modelId="{E274DDFF-4B22-4245-92E2-2682788C525E}" type="presParOf" srcId="{E917AD49-F442-40A2-9AAD-99739574C59B}" destId="{DAC30B48-497B-4516-9307-6EED2253EA9C}" srcOrd="21" destOrd="0" presId="urn:microsoft.com/office/officeart/2005/8/layout/list1"/>
    <dgm:cxn modelId="{A426860A-35D8-40D7-9987-A4108042853C}" type="presParOf" srcId="{E917AD49-F442-40A2-9AAD-99739574C59B}" destId="{5EDA12E8-3BFD-47FE-95F9-9AD664426117}" srcOrd="22" destOrd="0" presId="urn:microsoft.com/office/officeart/2005/8/layout/list1"/>
    <dgm:cxn modelId="{2F2C8A53-1996-4151-B830-26A55CAD8857}" type="presParOf" srcId="{E917AD49-F442-40A2-9AAD-99739574C59B}" destId="{5D57F746-F33C-44C3-9077-7B810FA03166}" srcOrd="23" destOrd="0" presId="urn:microsoft.com/office/officeart/2005/8/layout/list1"/>
    <dgm:cxn modelId="{A5299CEF-6515-44E2-A594-A0675435C7F0}" type="presParOf" srcId="{E917AD49-F442-40A2-9AAD-99739574C59B}" destId="{912CBA25-8901-4692-AAA7-CCF599730DC8}" srcOrd="24" destOrd="0" presId="urn:microsoft.com/office/officeart/2005/8/layout/list1"/>
    <dgm:cxn modelId="{BF9B511B-4141-4F76-840B-467C87D98800}" type="presParOf" srcId="{912CBA25-8901-4692-AAA7-CCF599730DC8}" destId="{8EB2E158-C283-4429-8CEA-033DF05EB15D}" srcOrd="0" destOrd="0" presId="urn:microsoft.com/office/officeart/2005/8/layout/list1"/>
    <dgm:cxn modelId="{2CAB1364-B8BF-4AA7-ABFF-F87B56580E91}" type="presParOf" srcId="{912CBA25-8901-4692-AAA7-CCF599730DC8}" destId="{8F0FB2E2-1A0B-4B6F-9139-8A6D29071717}" srcOrd="1" destOrd="0" presId="urn:microsoft.com/office/officeart/2005/8/layout/list1"/>
    <dgm:cxn modelId="{BB455D2C-0131-478E-BF02-13016167BA1F}" type="presParOf" srcId="{E917AD49-F442-40A2-9AAD-99739574C59B}" destId="{78FBE275-64C6-4E56-B30B-50C3F5E29118}" srcOrd="25" destOrd="0" presId="urn:microsoft.com/office/officeart/2005/8/layout/list1"/>
    <dgm:cxn modelId="{6EFD7AF0-905A-4295-99A8-BBB319EE7D70}" type="presParOf" srcId="{E917AD49-F442-40A2-9AAD-99739574C59B}" destId="{BE1579D2-5501-4477-A495-8ABBBAEAC195}" srcOrd="26" destOrd="0" presId="urn:microsoft.com/office/officeart/2005/8/layout/list1"/>
    <dgm:cxn modelId="{28A4AE77-B60D-4564-B564-41DEECE9E868}" type="presParOf" srcId="{E917AD49-F442-40A2-9AAD-99739574C59B}" destId="{A015D595-6D1D-4F77-BB06-DEE39C24B19F}" srcOrd="27" destOrd="0" presId="urn:microsoft.com/office/officeart/2005/8/layout/list1"/>
    <dgm:cxn modelId="{DCEB6139-DDB0-4E88-ABFD-5FBD61C7A388}" type="presParOf" srcId="{E917AD49-F442-40A2-9AAD-99739574C59B}" destId="{30225AF4-77C0-46D3-BBCA-817964963331}" srcOrd="28" destOrd="0" presId="urn:microsoft.com/office/officeart/2005/8/layout/list1"/>
    <dgm:cxn modelId="{D3412D0D-9FFF-4DF7-8BE4-E397B7CC9DDE}" type="presParOf" srcId="{30225AF4-77C0-46D3-BBCA-817964963331}" destId="{01FB5B9D-6CA9-4F6F-9E64-0774DC220CC7}" srcOrd="0" destOrd="0" presId="urn:microsoft.com/office/officeart/2005/8/layout/list1"/>
    <dgm:cxn modelId="{C50AE067-3F4D-4004-8655-854BC6B96E9B}" type="presParOf" srcId="{30225AF4-77C0-46D3-BBCA-817964963331}" destId="{2A7B5B71-FD06-4CF2-903B-584417D69C53}" srcOrd="1" destOrd="0" presId="urn:microsoft.com/office/officeart/2005/8/layout/list1"/>
    <dgm:cxn modelId="{D10DF470-8441-4254-B3C1-54D8BD7041EB}" type="presParOf" srcId="{E917AD49-F442-40A2-9AAD-99739574C59B}" destId="{9F2C96D8-A5C0-47C3-A91F-1F2839856C49}" srcOrd="29" destOrd="0" presId="urn:microsoft.com/office/officeart/2005/8/layout/list1"/>
    <dgm:cxn modelId="{A4B45FAB-49C7-48FD-BB2E-A63DEB83EC3E}" type="presParOf" srcId="{E917AD49-F442-40A2-9AAD-99739574C59B}" destId="{992BC84E-7F3B-48F2-8821-87A053B08EFF}"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39BEF-6044-4916-BBE6-AB8094E19434}">
      <dsp:nvSpPr>
        <dsp:cNvPr id="0" name=""/>
        <dsp:cNvSpPr/>
      </dsp:nvSpPr>
      <dsp:spPr>
        <a:xfrm>
          <a:off x="0" y="373136"/>
          <a:ext cx="9044938" cy="3276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1EB08C-8126-42AA-BF63-27B926FEF6F3}">
      <dsp:nvSpPr>
        <dsp:cNvPr id="0" name=""/>
        <dsp:cNvSpPr/>
      </dsp:nvSpPr>
      <dsp:spPr>
        <a:xfrm>
          <a:off x="452246" y="87948"/>
          <a:ext cx="6394834" cy="477067"/>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314" tIns="0" rIns="239314" bIns="0" numCol="1" spcCol="1270" anchor="ctr" anchorCtr="0">
          <a:noAutofit/>
        </a:bodyPr>
        <a:lstStyle/>
        <a:p>
          <a:pPr marL="0" lvl="0" indent="0" algn="l" defTabSz="889000">
            <a:lnSpc>
              <a:spcPct val="90000"/>
            </a:lnSpc>
            <a:spcBef>
              <a:spcPct val="0"/>
            </a:spcBef>
            <a:spcAft>
              <a:spcPct val="35000"/>
            </a:spcAft>
            <a:buNone/>
          </a:pPr>
          <a:r>
            <a:rPr lang="en-US" sz="2000" b="1" kern="1200"/>
            <a:t>Functional</a:t>
          </a:r>
          <a:endParaRPr lang="en-US" sz="2000" kern="1200"/>
        </a:p>
      </dsp:txBody>
      <dsp:txXfrm>
        <a:off x="475534" y="111236"/>
        <a:ext cx="6348258" cy="430491"/>
      </dsp:txXfrm>
    </dsp:sp>
    <dsp:sp modelId="{7DB6C0C3-9B33-40C5-9FBF-7F8610E0054D}">
      <dsp:nvSpPr>
        <dsp:cNvPr id="0" name=""/>
        <dsp:cNvSpPr/>
      </dsp:nvSpPr>
      <dsp:spPr>
        <a:xfrm>
          <a:off x="0" y="1029644"/>
          <a:ext cx="9044938" cy="3276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8F78FF-D296-43F8-A64C-4557963F2FDC}">
      <dsp:nvSpPr>
        <dsp:cNvPr id="0" name=""/>
        <dsp:cNvSpPr/>
      </dsp:nvSpPr>
      <dsp:spPr>
        <a:xfrm>
          <a:off x="452246" y="770936"/>
          <a:ext cx="6375460" cy="450587"/>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314" tIns="0" rIns="239314" bIns="0" numCol="1" spcCol="1270" anchor="ctr" anchorCtr="0">
          <a:noAutofit/>
        </a:bodyPr>
        <a:lstStyle/>
        <a:p>
          <a:pPr marL="0" lvl="0" indent="0" algn="l" defTabSz="889000">
            <a:lnSpc>
              <a:spcPct val="90000"/>
            </a:lnSpc>
            <a:spcBef>
              <a:spcPct val="0"/>
            </a:spcBef>
            <a:spcAft>
              <a:spcPct val="35000"/>
            </a:spcAft>
            <a:buNone/>
          </a:pPr>
          <a:r>
            <a:rPr lang="en-US" sz="2000" b="1" kern="1200"/>
            <a:t>Non-functional</a:t>
          </a:r>
        </a:p>
      </dsp:txBody>
      <dsp:txXfrm>
        <a:off x="474242" y="792932"/>
        <a:ext cx="6331468" cy="406595"/>
      </dsp:txXfrm>
    </dsp:sp>
    <dsp:sp modelId="{055BCD64-82EF-41A5-B4C7-91A44DED4EAE}">
      <dsp:nvSpPr>
        <dsp:cNvPr id="0" name=""/>
        <dsp:cNvSpPr/>
      </dsp:nvSpPr>
      <dsp:spPr>
        <a:xfrm>
          <a:off x="0" y="1619324"/>
          <a:ext cx="9044938" cy="3276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A179EC-63B4-4381-8235-64B40A2A442D}">
      <dsp:nvSpPr>
        <dsp:cNvPr id="0" name=""/>
        <dsp:cNvSpPr/>
      </dsp:nvSpPr>
      <dsp:spPr>
        <a:xfrm>
          <a:off x="452246" y="1427444"/>
          <a:ext cx="6331456" cy="38376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314" tIns="0" rIns="239314" bIns="0" numCol="1" spcCol="1270" anchor="ctr" anchorCtr="0">
          <a:noAutofit/>
        </a:bodyPr>
        <a:lstStyle/>
        <a:p>
          <a:pPr marL="0" lvl="0" indent="0" algn="l" defTabSz="889000">
            <a:lnSpc>
              <a:spcPct val="90000"/>
            </a:lnSpc>
            <a:spcBef>
              <a:spcPct val="0"/>
            </a:spcBef>
            <a:spcAft>
              <a:spcPct val="35000"/>
            </a:spcAft>
            <a:buNone/>
          </a:pPr>
          <a:r>
            <a:rPr lang="en-US" sz="2000" b="1" kern="1200"/>
            <a:t>Architectural </a:t>
          </a:r>
        </a:p>
      </dsp:txBody>
      <dsp:txXfrm>
        <a:off x="470980" y="1446178"/>
        <a:ext cx="6293988" cy="346292"/>
      </dsp:txXfrm>
    </dsp:sp>
    <dsp:sp modelId="{534BDB51-397B-40FA-B57B-E38CBE3B46C8}">
      <dsp:nvSpPr>
        <dsp:cNvPr id="0" name=""/>
        <dsp:cNvSpPr/>
      </dsp:nvSpPr>
      <dsp:spPr>
        <a:xfrm>
          <a:off x="0" y="2209004"/>
          <a:ext cx="9044938" cy="3276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D1B2B9-9CF5-4E98-B86E-65DCF9386299}">
      <dsp:nvSpPr>
        <dsp:cNvPr id="0" name=""/>
        <dsp:cNvSpPr/>
      </dsp:nvSpPr>
      <dsp:spPr>
        <a:xfrm>
          <a:off x="452246" y="2017124"/>
          <a:ext cx="6331456" cy="38376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314" tIns="0" rIns="239314" bIns="0" numCol="1" spcCol="1270" anchor="ctr" anchorCtr="0">
          <a:noAutofit/>
        </a:bodyPr>
        <a:lstStyle/>
        <a:p>
          <a:pPr marL="0" lvl="0" indent="0" algn="l" defTabSz="889000">
            <a:lnSpc>
              <a:spcPct val="90000"/>
            </a:lnSpc>
            <a:spcBef>
              <a:spcPct val="0"/>
            </a:spcBef>
            <a:spcAft>
              <a:spcPct val="35000"/>
            </a:spcAft>
            <a:buNone/>
          </a:pPr>
          <a:r>
            <a:rPr lang="en-US" sz="2000" b="1" kern="1200"/>
            <a:t>Business</a:t>
          </a:r>
        </a:p>
      </dsp:txBody>
      <dsp:txXfrm>
        <a:off x="470980" y="2035858"/>
        <a:ext cx="6293988" cy="346292"/>
      </dsp:txXfrm>
    </dsp:sp>
    <dsp:sp modelId="{445506D8-428F-4939-B6D9-45842ED52FB2}">
      <dsp:nvSpPr>
        <dsp:cNvPr id="0" name=""/>
        <dsp:cNvSpPr/>
      </dsp:nvSpPr>
      <dsp:spPr>
        <a:xfrm>
          <a:off x="0" y="2798684"/>
          <a:ext cx="9044938" cy="3276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9389AE-C831-4CC4-BEF3-5C91582A3F80}">
      <dsp:nvSpPr>
        <dsp:cNvPr id="0" name=""/>
        <dsp:cNvSpPr/>
      </dsp:nvSpPr>
      <dsp:spPr>
        <a:xfrm>
          <a:off x="452246" y="2606804"/>
          <a:ext cx="6331456" cy="38376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314" tIns="0" rIns="239314" bIns="0" numCol="1" spcCol="1270" anchor="ctr" anchorCtr="0">
          <a:noAutofit/>
        </a:bodyPr>
        <a:lstStyle/>
        <a:p>
          <a:pPr marL="0" lvl="0" indent="0" algn="l" defTabSz="889000">
            <a:lnSpc>
              <a:spcPct val="90000"/>
            </a:lnSpc>
            <a:spcBef>
              <a:spcPct val="0"/>
            </a:spcBef>
            <a:spcAft>
              <a:spcPct val="35000"/>
            </a:spcAft>
            <a:buNone/>
          </a:pPr>
          <a:r>
            <a:rPr lang="en-US" sz="2000" b="1" kern="1200"/>
            <a:t>System/Technical</a:t>
          </a:r>
        </a:p>
      </dsp:txBody>
      <dsp:txXfrm>
        <a:off x="470980" y="2625538"/>
        <a:ext cx="6293988" cy="346292"/>
      </dsp:txXfrm>
    </dsp:sp>
    <dsp:sp modelId="{5EDA12E8-3BFD-47FE-95F9-9AD664426117}">
      <dsp:nvSpPr>
        <dsp:cNvPr id="0" name=""/>
        <dsp:cNvSpPr/>
      </dsp:nvSpPr>
      <dsp:spPr>
        <a:xfrm>
          <a:off x="0" y="3388364"/>
          <a:ext cx="9044938" cy="3276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8B6F7B-64DF-4C69-8E60-B606456E2922}">
      <dsp:nvSpPr>
        <dsp:cNvPr id="0" name=""/>
        <dsp:cNvSpPr/>
      </dsp:nvSpPr>
      <dsp:spPr>
        <a:xfrm>
          <a:off x="452246" y="3196484"/>
          <a:ext cx="6331456" cy="38376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314" tIns="0" rIns="239314" bIns="0" numCol="1" spcCol="1270" anchor="ctr" anchorCtr="0">
          <a:noAutofit/>
        </a:bodyPr>
        <a:lstStyle/>
        <a:p>
          <a:pPr marL="0" lvl="0" indent="0" algn="l" defTabSz="889000">
            <a:lnSpc>
              <a:spcPct val="90000"/>
            </a:lnSpc>
            <a:spcBef>
              <a:spcPct val="0"/>
            </a:spcBef>
            <a:spcAft>
              <a:spcPct val="35000"/>
            </a:spcAft>
            <a:buNone/>
          </a:pPr>
          <a:r>
            <a:rPr lang="en-US" sz="2000" b="1" kern="1200"/>
            <a:t>User</a:t>
          </a:r>
        </a:p>
      </dsp:txBody>
      <dsp:txXfrm>
        <a:off x="470980" y="3215218"/>
        <a:ext cx="6293988" cy="346292"/>
      </dsp:txXfrm>
    </dsp:sp>
    <dsp:sp modelId="{BE1579D2-5501-4477-A495-8ABBBAEAC195}">
      <dsp:nvSpPr>
        <dsp:cNvPr id="0" name=""/>
        <dsp:cNvSpPr/>
      </dsp:nvSpPr>
      <dsp:spPr>
        <a:xfrm>
          <a:off x="0" y="3978044"/>
          <a:ext cx="9044938" cy="3276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0FB2E2-1A0B-4B6F-9139-8A6D29071717}">
      <dsp:nvSpPr>
        <dsp:cNvPr id="0" name=""/>
        <dsp:cNvSpPr/>
      </dsp:nvSpPr>
      <dsp:spPr>
        <a:xfrm>
          <a:off x="452246" y="3786164"/>
          <a:ext cx="6331456" cy="38376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314" tIns="0" rIns="239314" bIns="0" numCol="1" spcCol="1270" anchor="ctr" anchorCtr="0">
          <a:noAutofit/>
        </a:bodyPr>
        <a:lstStyle/>
        <a:p>
          <a:pPr marL="0" lvl="0" indent="0" algn="l" defTabSz="889000">
            <a:lnSpc>
              <a:spcPct val="90000"/>
            </a:lnSpc>
            <a:spcBef>
              <a:spcPct val="0"/>
            </a:spcBef>
            <a:spcAft>
              <a:spcPct val="35000"/>
            </a:spcAft>
            <a:buNone/>
          </a:pPr>
          <a:r>
            <a:rPr lang="en-US" sz="2000" b="1" kern="1200"/>
            <a:t>Security</a:t>
          </a:r>
        </a:p>
      </dsp:txBody>
      <dsp:txXfrm>
        <a:off x="470980" y="3804898"/>
        <a:ext cx="6293988" cy="346292"/>
      </dsp:txXfrm>
    </dsp:sp>
    <dsp:sp modelId="{992BC84E-7F3B-48F2-8821-87A053B08EFF}">
      <dsp:nvSpPr>
        <dsp:cNvPr id="0" name=""/>
        <dsp:cNvSpPr/>
      </dsp:nvSpPr>
      <dsp:spPr>
        <a:xfrm>
          <a:off x="0" y="4567724"/>
          <a:ext cx="9044938" cy="327600"/>
        </a:xfrm>
        <a:prstGeom prst="rect">
          <a:avLst/>
        </a:prstGeom>
        <a:solidFill>
          <a:schemeClr val="dk1">
            <a:alpha val="90000"/>
            <a:tint val="40000"/>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7B5B71-FD06-4CF2-903B-584417D69C53}">
      <dsp:nvSpPr>
        <dsp:cNvPr id="0" name=""/>
        <dsp:cNvSpPr/>
      </dsp:nvSpPr>
      <dsp:spPr>
        <a:xfrm>
          <a:off x="452246" y="4375844"/>
          <a:ext cx="6331456" cy="38376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9314" tIns="0" rIns="239314" bIns="0" numCol="1" spcCol="1270" anchor="ctr" anchorCtr="0">
          <a:noAutofit/>
        </a:bodyPr>
        <a:lstStyle/>
        <a:p>
          <a:pPr marL="0" lvl="0" indent="0" algn="l" defTabSz="889000">
            <a:lnSpc>
              <a:spcPct val="90000"/>
            </a:lnSpc>
            <a:spcBef>
              <a:spcPct val="0"/>
            </a:spcBef>
            <a:spcAft>
              <a:spcPct val="35000"/>
            </a:spcAft>
            <a:buNone/>
          </a:pPr>
          <a:r>
            <a:rPr lang="en-US" sz="2000" b="1" kern="1200"/>
            <a:t>User Interface</a:t>
          </a:r>
        </a:p>
      </dsp:txBody>
      <dsp:txXfrm>
        <a:off x="470980" y="4394578"/>
        <a:ext cx="6293988"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DAC38E3-5144-412F-83AC-38A5B9DE52C7}"/>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3075" name="Rectangle 3">
            <a:extLst>
              <a:ext uri="{FF2B5EF4-FFF2-40B4-BE49-F238E27FC236}">
                <a16:creationId xmlns:a16="http://schemas.microsoft.com/office/drawing/2014/main" id="{608D27AB-67B4-4693-A97B-2BDB09DB8D75}"/>
              </a:ext>
            </a:extLst>
          </p:cNvPr>
          <p:cNvSpPr>
            <a:spLocks noChangeArrowheads="1"/>
          </p:cNvSpPr>
          <p:nvPr/>
        </p:nvSpPr>
        <p:spPr bwMode="auto">
          <a:xfrm>
            <a:off x="6853127" y="9192936"/>
            <a:ext cx="394340" cy="305212"/>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defRPr/>
            </a:pPr>
            <a:fld id="{A20BED86-76BB-4410-9008-061BF87713AB}" type="slidenum">
              <a:rPr lang="en-GB" altLang="en-US" sz="1400" smtClean="0">
                <a:latin typeface="Calibri" panose="020F0502020204030204" pitchFamily="34" charset="0"/>
                <a:cs typeface="Calibri" panose="020F0502020204030204" pitchFamily="34" charset="0"/>
              </a:rPr>
              <a:pPr algn="r">
                <a:defRPr/>
              </a:pP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6" name="Rectangle 4">
            <a:extLst>
              <a:ext uri="{FF2B5EF4-FFF2-40B4-BE49-F238E27FC236}">
                <a16:creationId xmlns:a16="http://schemas.microsoft.com/office/drawing/2014/main" id="{71953E81-BBEF-44F9-89AF-8D785172E06E}"/>
              </a:ext>
            </a:extLst>
          </p:cNvPr>
          <p:cNvSpPr>
            <a:spLocks noChangeArrowheads="1"/>
          </p:cNvSpPr>
          <p:nvPr/>
        </p:nvSpPr>
        <p:spPr bwMode="auto">
          <a:xfrm>
            <a:off x="67734" y="103053"/>
            <a:ext cx="7247466"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GB" altLang="en-US" sz="1400">
                <a:latin typeface="Calibri" panose="020F0502020204030204" pitchFamily="34" charset="0"/>
                <a:cs typeface="Calibri" panose="020F0502020204030204" pitchFamily="34" charset="0"/>
              </a:rPr>
              <a:t>Asia Pacific University of Technology and Innovation</a:t>
            </a:r>
          </a:p>
        </p:txBody>
      </p:sp>
      <p:sp>
        <p:nvSpPr>
          <p:cNvPr id="9" name="Slide Image Placeholder 8">
            <a:extLst>
              <a:ext uri="{FF2B5EF4-FFF2-40B4-BE49-F238E27FC236}">
                <a16:creationId xmlns:a16="http://schemas.microsoft.com/office/drawing/2014/main" id="{7839FB2E-0CEB-4E99-ABDC-42A6B27BD2DE}"/>
              </a:ext>
            </a:extLst>
          </p:cNvPr>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10" name="Notes Placeholder 9">
            <a:extLst>
              <a:ext uri="{FF2B5EF4-FFF2-40B4-BE49-F238E27FC236}">
                <a16:creationId xmlns:a16="http://schemas.microsoft.com/office/drawing/2014/main" id="{4B6ACB56-54E0-4171-9443-B2E55073FB8A}"/>
              </a:ext>
            </a:extLst>
          </p:cNvPr>
          <p:cNvSpPr>
            <a:spLocks noGrp="1"/>
          </p:cNvSpPr>
          <p:nvPr>
            <p:ph type="body" sz="quarter" idx="3"/>
          </p:nvPr>
        </p:nvSpPr>
        <p:spPr>
          <a:xfrm>
            <a:off x="731520" y="4620549"/>
            <a:ext cx="5852160" cy="37803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C1DBCDF8-B37C-47C2-B6B1-4B2635759598}"/>
              </a:ext>
            </a:extLst>
          </p:cNvPr>
          <p:cNvSpPr>
            <a:spLocks noGrp="1"/>
          </p:cNvSpPr>
          <p:nvPr>
            <p:ph type="sldNum" sz="quarter" idx="5"/>
          </p:nvPr>
        </p:nvSpPr>
        <p:spPr>
          <a:xfrm>
            <a:off x="4143588" y="9119503"/>
            <a:ext cx="3169920" cy="481697"/>
          </a:xfrm>
          <a:prstGeom prst="rect">
            <a:avLst/>
          </a:prstGeom>
        </p:spPr>
        <p:txBody>
          <a:bodyPr vert="horz" lIns="91440" tIns="45720" rIns="91440" bIns="45720" rtlCol="0" anchor="b"/>
          <a:lstStyle>
            <a:lvl1pPr algn="r">
              <a:defRPr sz="1200"/>
            </a:lvl1pPr>
          </a:lstStyle>
          <a:p>
            <a:fld id="{6630D94D-E1CF-4942-9670-7567F4F44871}"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630D94D-E1CF-4942-9670-7567F4F44871}" type="slidenum">
              <a:rPr lang="en-US" smtClean="0"/>
              <a:t>1</a:t>
            </a:fld>
            <a:endParaRPr lang="en-US" dirty="0"/>
          </a:p>
        </p:txBody>
      </p:sp>
    </p:spTree>
    <p:extLst>
      <p:ext uri="{BB962C8B-B14F-4D97-AF65-F5344CB8AC3E}">
        <p14:creationId xmlns:p14="http://schemas.microsoft.com/office/powerpoint/2010/main" val="334551847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87042" name="Rectangle 2"/>
          <p:cNvSpPr>
            <a:spLocks noGrp="1" noChangeArrowheads="1"/>
          </p:cNvSpPr>
          <p:nvPr>
            <p:ph type="ctrTitle"/>
          </p:nvPr>
        </p:nvSpPr>
        <p:spPr>
          <a:xfrm>
            <a:off x="2896608" y="2200276"/>
            <a:ext cx="9006416" cy="1470025"/>
          </a:xfrm>
        </p:spPr>
        <p:txBody>
          <a:bodyPr/>
          <a:lstStyle>
            <a:lvl1pPr algn="r">
              <a:defRPr>
                <a:solidFill>
                  <a:schemeClr val="accent5"/>
                </a:solidFill>
                <a:latin typeface="Montserrat" panose="00000500000000000000" pitchFamily="2" charset="0"/>
              </a:defRPr>
            </a:lvl1pPr>
          </a:lstStyle>
          <a:p>
            <a:r>
              <a:rPr lang="en-GB" dirty="0"/>
              <a:t>Click to edit Master title style</a:t>
            </a:r>
          </a:p>
        </p:txBody>
      </p:sp>
      <p:sp>
        <p:nvSpPr>
          <p:cNvPr id="87043" name="Rectangle 3"/>
          <p:cNvSpPr>
            <a:spLocks noGrp="1" noChangeArrowheads="1"/>
          </p:cNvSpPr>
          <p:nvPr>
            <p:ph type="subTitle" idx="1"/>
          </p:nvPr>
        </p:nvSpPr>
        <p:spPr>
          <a:xfrm>
            <a:off x="4970206" y="3879851"/>
            <a:ext cx="6913767" cy="1752600"/>
          </a:xfrm>
        </p:spPr>
        <p:txBody>
          <a:bodyPr/>
          <a:lstStyle>
            <a:lvl1pPr marL="0" indent="0" algn="r">
              <a:buFontTx/>
              <a:buNone/>
              <a:defRPr b="0">
                <a:solidFill>
                  <a:schemeClr val="bg1"/>
                </a:solidFill>
                <a:latin typeface="+mj-lt"/>
              </a:defRPr>
            </a:lvl1pPr>
          </a:lstStyle>
          <a:p>
            <a:r>
              <a:rPr lang="en-GB" dirty="0"/>
              <a:t>Click to edit Master subtitle style</a:t>
            </a:r>
          </a:p>
        </p:txBody>
      </p:sp>
      <p:pic>
        <p:nvPicPr>
          <p:cNvPr id="7" name="Picture 6" descr="Logo, company name&#10;&#10;Description automatically generated">
            <a:extLst>
              <a:ext uri="{FF2B5EF4-FFF2-40B4-BE49-F238E27FC236}">
                <a16:creationId xmlns:a16="http://schemas.microsoft.com/office/drawing/2014/main" id="{A01C7C8E-F6F3-0FA5-D100-E4D2210601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89109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10" descr="APU Logo Final-medium.jpg">
            <a:extLst>
              <a:ext uri="{FF2B5EF4-FFF2-40B4-BE49-F238E27FC236}">
                <a16:creationId xmlns:a16="http://schemas.microsoft.com/office/drawing/2014/main" id="{D43B7469-696D-D5B3-7497-03AB7CFB3F90}"/>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4115350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95352" y="274638"/>
            <a:ext cx="10457373"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163C07D3-0112-1601-B752-FDBF091DD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27983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6" name="Picture 10" descr="APU Logo Final-medium.jpg">
            <a:extLst>
              <a:ext uri="{FF2B5EF4-FFF2-40B4-BE49-F238E27FC236}">
                <a16:creationId xmlns:a16="http://schemas.microsoft.com/office/drawing/2014/main" id="{0802BECB-EBD7-EAF2-F449-AA70E280397A}"/>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1763119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95352"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237817" y="1697038"/>
            <a:ext cx="5384800" cy="4525962"/>
          </a:xfrm>
        </p:spPr>
        <p:txBody>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9CBCAFAD-0874-A920-E7D5-68A99F5090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2132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59460E12-C28F-6F47-C8AD-1B01DC7DB1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1721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5352" y="1535113"/>
            <a:ext cx="5701165"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95352" y="2174875"/>
            <a:ext cx="5701165"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C7C10021-D30B-49A3-9775-E4B0180588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729598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067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58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0" descr="APU Logo Final-medium.jpg">
            <a:extLst>
              <a:ext uri="{FF2B5EF4-FFF2-40B4-BE49-F238E27FC236}">
                <a16:creationId xmlns:a16="http://schemas.microsoft.com/office/drawing/2014/main" id="{131C5456-E521-C7D4-FB88-68A63787FD4F}"/>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2999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04DC0352-F5ED-1918-1F8A-8B80BB6E8C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81595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2" y="1"/>
            <a:ext cx="12191999" cy="6858000"/>
          </a:xfrm>
          <a:prstGeom prst="rect">
            <a:avLst/>
          </a:prstGeom>
        </p:spPr>
      </p:pic>
      <p:sp>
        <p:nvSpPr>
          <p:cNvPr id="2" name="Title 1"/>
          <p:cNvSpPr>
            <a:spLocks noGrp="1"/>
          </p:cNvSpPr>
          <p:nvPr>
            <p:ph type="title"/>
          </p:nvPr>
        </p:nvSpPr>
        <p:spPr>
          <a:xfrm>
            <a:off x="963084" y="4406901"/>
            <a:ext cx="10363200" cy="1362075"/>
          </a:xfrm>
        </p:spPr>
        <p:txBody>
          <a:bodyPr anchor="t"/>
          <a:lstStyle>
            <a:lvl1pPr algn="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6139874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tx2"/>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2" name="Picture 10" descr="APU Logo Final-medium.jpg">
            <a:extLst>
              <a:ext uri="{FF2B5EF4-FFF2-40B4-BE49-F238E27FC236}">
                <a16:creationId xmlns:a16="http://schemas.microsoft.com/office/drawing/2014/main" id="{AA1C13FB-D1A7-194E-A332-391C492A0CF5}"/>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6897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pic>
        <p:nvPicPr>
          <p:cNvPr id="2" name="Picture 1" descr="Logo, company name&#10;&#10;Description automatically generated">
            <a:extLst>
              <a:ext uri="{FF2B5EF4-FFF2-40B4-BE49-F238E27FC236}">
                <a16:creationId xmlns:a16="http://schemas.microsoft.com/office/drawing/2014/main" id="{C3D40C30-8297-E054-688C-7A1636F331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8149247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10" descr="APU Logo Final-medium.jpg">
            <a:extLst>
              <a:ext uri="{FF2B5EF4-FFF2-40B4-BE49-F238E27FC236}">
                <a16:creationId xmlns:a16="http://schemas.microsoft.com/office/drawing/2014/main" id="{53C3B966-D4E4-30D5-4A13-103486C2EBAD}"/>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462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solidFill>
                  <a:schemeClr val="accent5"/>
                </a:solidFill>
              </a:defRPr>
            </a:lvl1pPr>
          </a:lstStyle>
          <a:p>
            <a:r>
              <a:rPr lang="en-US" dirty="0"/>
              <a:t>Click to edit Master title style</a:t>
            </a:r>
            <a:endParaRPr lang="en-GB" dirty="0"/>
          </a:p>
        </p:txBody>
      </p:sp>
      <p:sp>
        <p:nvSpPr>
          <p:cNvPr id="3" name="Picture Placeholder 2"/>
          <p:cNvSpPr>
            <a:spLocks noGrp="1"/>
          </p:cNvSpPr>
          <p:nvPr>
            <p:ph type="pic" idx="1"/>
          </p:nvPr>
        </p:nvSpPr>
        <p:spPr>
          <a:xfrm>
            <a:off x="2389717" y="612775"/>
            <a:ext cx="7315200" cy="4114800"/>
          </a:xfrm>
          <a:solidFill>
            <a:schemeClr val="bg1">
              <a:lumMod val="95000"/>
            </a:schemeClr>
          </a:solidFill>
        </p:spPr>
        <p:txBody>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5" name="Picture 4" descr="Logo, company name&#10;&#10;Description automatically generated">
            <a:extLst>
              <a:ext uri="{FF2B5EF4-FFF2-40B4-BE49-F238E27FC236}">
                <a16:creationId xmlns:a16="http://schemas.microsoft.com/office/drawing/2014/main" id="{88157A30-7FA7-829E-6D9C-4DCC0CDCA7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52644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4213781"/>
            <a:ext cx="11623250" cy="195841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10" descr="APU Logo Final-medium.jpg">
            <a:extLst>
              <a:ext uri="{FF2B5EF4-FFF2-40B4-BE49-F238E27FC236}">
                <a16:creationId xmlns:a16="http://schemas.microsoft.com/office/drawing/2014/main" id="{82C331B9-CEE5-20AD-DD62-DCC7F9E2436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9797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12192000" cy="2824162"/>
          </a:xfrm>
          <a:solidFill>
            <a:schemeClr val="bg1">
              <a:lumMod val="95000"/>
            </a:schemeClr>
          </a:solidFill>
        </p:spPr>
        <p:txBody>
          <a:bodyPr/>
          <a:lstStyle>
            <a:lvl1pPr>
              <a:defRPr sz="2000"/>
            </a:lvl1pPr>
          </a:lstStyle>
          <a:p>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73377" y="4213781"/>
            <a:ext cx="11623250" cy="195841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3" name="Picture 2" descr="Logo, company name&#10;&#10;Description automatically generated">
            <a:extLst>
              <a:ext uri="{FF2B5EF4-FFF2-40B4-BE49-F238E27FC236}">
                <a16:creationId xmlns:a16="http://schemas.microsoft.com/office/drawing/2014/main" id="{ED178921-E6EB-89FB-1721-8D340F832C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5548181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8" name="Picture 10" descr="APU Logo Final-medium.jpg">
            <a:extLst>
              <a:ext uri="{FF2B5EF4-FFF2-40B4-BE49-F238E27FC236}">
                <a16:creationId xmlns:a16="http://schemas.microsoft.com/office/drawing/2014/main" id="{9186F32B-2E23-EAE7-28F5-E2FCF5E3DFC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194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73377" y="1132114"/>
            <a:ext cx="11623250" cy="1654629"/>
          </a:xfrm>
        </p:spPr>
        <p:txBody>
          <a:bodyPr/>
          <a:lstStyle>
            <a:lvl1pPr marL="0" indent="0">
              <a:buNone/>
              <a:defRPr sz="1400">
                <a:solidFill>
                  <a:schemeClr val="bg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6096000" y="3091543"/>
            <a:ext cx="6096000" cy="3413665"/>
          </a:xfrm>
          <a:prstGeom prst="rect">
            <a:avLst/>
          </a:prstGeom>
          <a:effectLst/>
        </p:spPr>
        <p:txBody>
          <a:bodyPr>
            <a:normAutofit/>
          </a:bodyPr>
          <a:lstStyle>
            <a:lvl1pPr marL="0" indent="0">
              <a:buNone/>
              <a:defRPr sz="2000" b="0" i="0">
                <a:ln>
                  <a:noFill/>
                </a:ln>
                <a:solidFill>
                  <a:schemeClr val="bg1">
                    <a:lumMod val="85000"/>
                  </a:schemeClr>
                </a:solidFill>
                <a:latin typeface="+mj-lt"/>
                <a:ea typeface="Poppins Light" charset="0"/>
                <a:cs typeface="Poppins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10178BF3-0C44-7F6F-9A93-FAD4F3ED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306524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0" descr="APU Logo Final-medium.jpg">
            <a:extLst>
              <a:ext uri="{FF2B5EF4-FFF2-40B4-BE49-F238E27FC236}">
                <a16:creationId xmlns:a16="http://schemas.microsoft.com/office/drawing/2014/main" id="{60D7C342-4D59-30CD-6ECC-0731D5E44748}"/>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spTree>
    <p:extLst>
      <p:ext uri="{BB962C8B-B14F-4D97-AF65-F5344CB8AC3E}">
        <p14:creationId xmlns:p14="http://schemas.microsoft.com/office/powerpoint/2010/main" val="10675778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622300" y="1600200"/>
            <a:ext cx="1828801" cy="1828800"/>
          </a:xfrm>
          <a:solidFill>
            <a:schemeClr val="bg1">
              <a:lumMod val="95000"/>
            </a:schemeClr>
          </a:solidFill>
        </p:spPr>
        <p:txBody>
          <a:bodyPr/>
          <a:lstStyle>
            <a:lvl1pPr>
              <a:defRPr sz="1500"/>
            </a:lvl1pPr>
          </a:lstStyle>
          <a:p>
            <a:endParaRPr lang="en-US"/>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890838" y="1600200"/>
            <a:ext cx="1828801" cy="1828800"/>
          </a:xfrm>
          <a:solidFill>
            <a:schemeClr val="bg1">
              <a:lumMod val="95000"/>
            </a:schemeClr>
          </a:solidFill>
        </p:spPr>
        <p:txBody>
          <a:bodyPr/>
          <a:lstStyle>
            <a:lvl1pPr>
              <a:defRPr sz="1500"/>
            </a:lvl1pPr>
          </a:lstStyle>
          <a:p>
            <a:endParaRPr lang="en-US"/>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5159376" y="1600200"/>
            <a:ext cx="1828801" cy="1828800"/>
          </a:xfrm>
          <a:solidFill>
            <a:schemeClr val="bg1">
              <a:lumMod val="95000"/>
            </a:schemeClr>
          </a:solidFill>
        </p:spPr>
        <p:txBody>
          <a:bodyPr/>
          <a:lstStyle>
            <a:lvl1pPr>
              <a:defRPr sz="1500"/>
            </a:lvl1pPr>
          </a:lstStyle>
          <a:p>
            <a:endParaRPr lang="en-US"/>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7427914" y="1600200"/>
            <a:ext cx="1828801" cy="1828800"/>
          </a:xfrm>
          <a:solidFill>
            <a:schemeClr val="bg1">
              <a:lumMod val="95000"/>
            </a:schemeClr>
          </a:solidFill>
        </p:spPr>
        <p:txBody>
          <a:bodyPr/>
          <a:lstStyle>
            <a:lvl1pPr>
              <a:defRPr sz="1500"/>
            </a:lvl1pPr>
          </a:lstStyle>
          <a:p>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9696452" y="1600200"/>
            <a:ext cx="1828801" cy="1828800"/>
          </a:xfrm>
          <a:solidFill>
            <a:schemeClr val="bg1">
              <a:lumMod val="95000"/>
            </a:schemeClr>
          </a:solidFill>
        </p:spPr>
        <p:txBody>
          <a:bodyPr/>
          <a:lstStyle>
            <a:lvl1pPr>
              <a:defRPr sz="1500"/>
            </a:lvl1pPr>
          </a:lstStyle>
          <a:p>
            <a:endParaRPr lang="en-US"/>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622300" y="3752850"/>
            <a:ext cx="1828801" cy="1828800"/>
          </a:xfrm>
          <a:solidFill>
            <a:schemeClr val="bg1">
              <a:lumMod val="95000"/>
            </a:schemeClr>
          </a:solidFill>
        </p:spPr>
        <p:txBody>
          <a:bodyPr/>
          <a:lstStyle>
            <a:lvl1pPr>
              <a:defRPr sz="1500"/>
            </a:lvl1pPr>
          </a:lstStyle>
          <a:p>
            <a:endParaRPr lang="en-US"/>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890838" y="3752850"/>
            <a:ext cx="1828801" cy="1828800"/>
          </a:xfrm>
          <a:solidFill>
            <a:schemeClr val="bg1">
              <a:lumMod val="95000"/>
            </a:schemeClr>
          </a:solidFill>
        </p:spPr>
        <p:txBody>
          <a:bodyPr/>
          <a:lstStyle>
            <a:lvl1pPr>
              <a:defRPr sz="1500"/>
            </a:lvl1pPr>
          </a:lstStyle>
          <a:p>
            <a:endParaRPr lang="en-US"/>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5159376" y="3752850"/>
            <a:ext cx="1828801" cy="1828800"/>
          </a:xfrm>
          <a:solidFill>
            <a:schemeClr val="bg1">
              <a:lumMod val="95000"/>
            </a:schemeClr>
          </a:solidFill>
        </p:spPr>
        <p:txBody>
          <a:bodyPr/>
          <a:lstStyle>
            <a:lvl1pPr>
              <a:defRPr sz="1500"/>
            </a:lvl1pPr>
          </a:lstStyle>
          <a:p>
            <a:endParaRPr lang="en-US"/>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7427914" y="3752850"/>
            <a:ext cx="1828801" cy="1828800"/>
          </a:xfrm>
          <a:solidFill>
            <a:schemeClr val="bg1">
              <a:lumMod val="95000"/>
            </a:schemeClr>
          </a:solidFill>
        </p:spPr>
        <p:txBody>
          <a:bodyPr/>
          <a:lstStyle>
            <a:lvl1pPr>
              <a:defRPr sz="1500"/>
            </a:lvl1pPr>
          </a:lstStyle>
          <a:p>
            <a:endParaRPr lang="en-US"/>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9696452" y="3752850"/>
            <a:ext cx="1828801" cy="1828800"/>
          </a:xfrm>
          <a:solidFill>
            <a:schemeClr val="bg1">
              <a:lumMod val="95000"/>
            </a:schemeClr>
          </a:solidFill>
        </p:spPr>
        <p:txBody>
          <a:bodyPr/>
          <a:lstStyle>
            <a:lvl1pPr>
              <a:defRPr sz="1500"/>
            </a:lvl1pPr>
          </a:lstStyle>
          <a:p>
            <a:endParaRPr lang="en-US"/>
          </a:p>
        </p:txBody>
      </p:sp>
      <p:pic>
        <p:nvPicPr>
          <p:cNvPr id="2" name="Picture 1" descr="Logo, company name&#10;&#10;Description automatically generated">
            <a:extLst>
              <a:ext uri="{FF2B5EF4-FFF2-40B4-BE49-F238E27FC236}">
                <a16:creationId xmlns:a16="http://schemas.microsoft.com/office/drawing/2014/main" id="{6E97445D-AA3E-4FF1-5C3D-A2CF07C45D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spTree>
    <p:extLst>
      <p:ext uri="{BB962C8B-B14F-4D97-AF65-F5344CB8AC3E}">
        <p14:creationId xmlns:p14="http://schemas.microsoft.com/office/powerpoint/2010/main" val="380099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12192000" cy="6618514"/>
          </a:xfrm>
          <a:prstGeom prst="rect">
            <a:avLst/>
          </a:prstGeom>
        </p:spPr>
      </p:pic>
      <p:sp>
        <p:nvSpPr>
          <p:cNvPr id="2" name="Title 1"/>
          <p:cNvSpPr>
            <a:spLocks noGrp="1"/>
          </p:cNvSpPr>
          <p:nvPr>
            <p:ph type="title"/>
          </p:nvPr>
        </p:nvSpPr>
        <p:spPr>
          <a:xfrm>
            <a:off x="556684" y="127002"/>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1589575"/>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3092959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bg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spTree>
    <p:extLst>
      <p:ext uri="{BB962C8B-B14F-4D97-AF65-F5344CB8AC3E}">
        <p14:creationId xmlns:p14="http://schemas.microsoft.com/office/powerpoint/2010/main" val="6531451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8420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6408564" y="1"/>
            <a:ext cx="5783436" cy="6223000"/>
          </a:xfrm>
          <a:prstGeom prst="rect">
            <a:avLst/>
          </a:prstGeom>
          <a:solidFill>
            <a:schemeClr val="tx1">
              <a:lumMod val="95000"/>
            </a:schemeClr>
          </a:solidFill>
          <a:effectLst/>
        </p:spPr>
        <p:txBody>
          <a:bodyPr>
            <a:normAutofit/>
          </a:bodyPr>
          <a:lstStyle>
            <a:lvl1pPr marL="0" indent="0">
              <a:buNone/>
              <a:defRPr sz="2000">
                <a:ln>
                  <a:noFill/>
                </a:ln>
                <a:solidFill>
                  <a:schemeClr val="bg1">
                    <a:lumMod val="85000"/>
                  </a:schemeClr>
                </a:solidFill>
                <a:latin typeface="+mj-lt"/>
                <a:ea typeface="Lato Light" charset="0"/>
                <a:cs typeface="Lato Light" charset="0"/>
              </a:defRPr>
            </a:lvl1pPr>
          </a:lstStyle>
          <a:p>
            <a:endParaRPr lang="en-US" dirty="0"/>
          </a:p>
        </p:txBody>
      </p:sp>
      <p:pic>
        <p:nvPicPr>
          <p:cNvPr id="3" name="Picture 2" descr="Logo, company name&#10;&#10;Description automatically generated">
            <a:extLst>
              <a:ext uri="{FF2B5EF4-FFF2-40B4-BE49-F238E27FC236}">
                <a16:creationId xmlns:a16="http://schemas.microsoft.com/office/drawing/2014/main" id="{894E1089-2642-1F16-6D34-0AA470DAB4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Tree>
    <p:extLst>
      <p:ext uri="{BB962C8B-B14F-4D97-AF65-F5344CB8AC3E}">
        <p14:creationId xmlns:p14="http://schemas.microsoft.com/office/powerpoint/2010/main" val="30548149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pic>
        <p:nvPicPr>
          <p:cNvPr id="4" name="Picture 10" descr="APU Logo Final-medium.jpg">
            <a:extLst>
              <a:ext uri="{FF2B5EF4-FFF2-40B4-BE49-F238E27FC236}">
                <a16:creationId xmlns:a16="http://schemas.microsoft.com/office/drawing/2014/main" id="{C97ADB29-0190-8E6A-A68B-AEBB217C0E84}"/>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254001" y="1697038"/>
            <a:ext cx="47752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071734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100485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76609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5273396" y="1923410"/>
            <a:ext cx="2143404" cy="4056208"/>
          </a:xfrm>
          <a:prstGeom prst="rect">
            <a:avLst/>
          </a:prstGeom>
          <a:solidFill>
            <a:schemeClr val="bg1">
              <a:lumMod val="95000"/>
            </a:schemeClr>
          </a:solidFill>
          <a:effectLst/>
        </p:spPr>
        <p:txBody>
          <a:bodyPr>
            <a:normAutofit/>
          </a:bodyPr>
          <a:lstStyle>
            <a:lvl1pPr marL="0" indent="0">
              <a:buNone/>
              <a:defRPr sz="2000" b="0" i="0">
                <a:ln>
                  <a:noFill/>
                </a:ln>
                <a:solidFill>
                  <a:schemeClr val="bg1">
                    <a:lumMod val="85000"/>
                  </a:schemeClr>
                </a:solidFill>
                <a:latin typeface="+mn-lt"/>
                <a:ea typeface="Poppins Light" charset="0"/>
                <a:cs typeface="Poppins Light" charset="0"/>
              </a:defRPr>
            </a:lvl1pPr>
          </a:lstStyle>
          <a:p>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254001" y="1697038"/>
            <a:ext cx="47752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9" name="Picture 8" descr="Logo, company name&#10;&#10;Description automatically generated">
            <a:extLst>
              <a:ext uri="{FF2B5EF4-FFF2-40B4-BE49-F238E27FC236}">
                <a16:creationId xmlns:a16="http://schemas.microsoft.com/office/drawing/2014/main" id="{890E9656-A63D-02CF-0218-527AB2D41C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74805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5" name="Picture 10" descr="APU Logo Final-medium.jpg">
            <a:extLst>
              <a:ext uri="{FF2B5EF4-FFF2-40B4-BE49-F238E27FC236}">
                <a16:creationId xmlns:a16="http://schemas.microsoft.com/office/drawing/2014/main" id="{1CD8D465-41A1-E0A8-A8B4-C64FB4642DA6}"/>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482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Picture with Caption">
    <p:bg>
      <p:bgPr>
        <a:solidFill>
          <a:srgbClr val="001B4D"/>
        </a:solidFill>
        <a:effectLst/>
      </p:bgPr>
    </p:bg>
    <p:spTree>
      <p:nvGrpSpPr>
        <p:cNvPr id="1" name=""/>
        <p:cNvGrpSpPr/>
        <p:nvPr/>
      </p:nvGrpSpPr>
      <p:grpSpPr>
        <a:xfrm>
          <a:off x="0" y="0"/>
          <a:ext cx="0" cy="0"/>
          <a:chOff x="0" y="0"/>
          <a:chExt cx="0" cy="0"/>
        </a:xfrm>
      </p:grpSpPr>
      <p:pic>
        <p:nvPicPr>
          <p:cNvPr id="2" name="Picture 1" descr="Logo, company name&#10;&#10;Description automatically generated">
            <a:extLst>
              <a:ext uri="{FF2B5EF4-FFF2-40B4-BE49-F238E27FC236}">
                <a16:creationId xmlns:a16="http://schemas.microsoft.com/office/drawing/2014/main" id="{6F99F1D5-796D-B18C-4706-ECD5827DB6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411" y="27044"/>
            <a:ext cx="977178" cy="981307"/>
          </a:xfrm>
          <a:prstGeom prst="rect">
            <a:avLst/>
          </a:prstGeom>
        </p:spPr>
      </p:pic>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254000" y="1206631"/>
            <a:ext cx="5277005"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595118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GB" altLang="en-US" dirty="0"/>
              <a:t>Click to edit Master title style</a:t>
            </a:r>
          </a:p>
        </p:txBody>
      </p:sp>
      <p:pic>
        <p:nvPicPr>
          <p:cNvPr id="2" name="Picture 10" descr="APU Logo Final-medium.jpg">
            <a:extLst>
              <a:ext uri="{FF2B5EF4-FFF2-40B4-BE49-F238E27FC236}">
                <a16:creationId xmlns:a16="http://schemas.microsoft.com/office/drawing/2014/main" id="{E3F9F65D-AB78-8571-A238-B3743684A64B}"/>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41693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254000" y="1697038"/>
            <a:ext cx="5277005"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95352" y="274638"/>
            <a:ext cx="708675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2" name="Picture 1" descr="Logo, company name&#10;&#10;Description automatically generated">
            <a:extLst>
              <a:ext uri="{FF2B5EF4-FFF2-40B4-BE49-F238E27FC236}">
                <a16:creationId xmlns:a16="http://schemas.microsoft.com/office/drawing/2014/main" id="{EDC140F1-7C93-36F2-49E9-260DAC6B7E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18631622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5071533" y="273051"/>
            <a:ext cx="6815667" cy="5853113"/>
          </a:xfrm>
        </p:spPr>
        <p:txBody>
          <a:bodyPr/>
          <a:lstStyle>
            <a:lvl1pPr>
              <a:defRPr sz="3200">
                <a:solidFill>
                  <a:schemeClr val="tx2"/>
                </a:solidFill>
              </a:defRPr>
            </a:lvl1pPr>
            <a:lvl2pPr>
              <a:defRPr sz="2800">
                <a:solidFill>
                  <a:schemeClr val="accent6"/>
                </a:solidFill>
              </a:defRPr>
            </a:lvl2pPr>
            <a:lvl3pPr>
              <a:defRPr sz="2400">
                <a:solidFill>
                  <a:schemeClr val="accent6"/>
                </a:solidFill>
              </a:defRPr>
            </a:lvl3pPr>
            <a:lvl4pPr>
              <a:defRPr sz="2000">
                <a:solidFill>
                  <a:schemeClr val="accent6"/>
                </a:solidFill>
              </a:defRPr>
            </a:lvl4pPr>
            <a:lvl5pPr>
              <a:defRPr sz="2000">
                <a:solidFill>
                  <a:schemeClr val="accent6"/>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240362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752140" y="0"/>
            <a:ext cx="206660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1200"/>
            </a:lvl1pPr>
          </a:lstStyle>
          <a:p>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752140" y="3033601"/>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537027" y="798286"/>
            <a:ext cx="206660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1200"/>
            </a:lvl1pPr>
          </a:lstStyle>
          <a:p>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537027" y="4277251"/>
            <a:ext cx="206660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1200"/>
            </a:lvl1pPr>
          </a:lstStyle>
          <a:p>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5071533" y="273051"/>
            <a:ext cx="6815667" cy="5853113"/>
          </a:xfrm>
        </p:spPr>
        <p:txBody>
          <a:bodyPr/>
          <a:lstStyle>
            <a:lvl1pPr>
              <a:defRPr sz="3200">
                <a:solidFill>
                  <a:schemeClr val="accent5"/>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05613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
        <p:nvSpPr>
          <p:cNvPr id="2" name="Title 1"/>
          <p:cNvSpPr>
            <a:spLocks noGrp="1"/>
          </p:cNvSpPr>
          <p:nvPr>
            <p:ph type="title"/>
          </p:nvPr>
        </p:nvSpPr>
        <p:spPr>
          <a:xfrm>
            <a:off x="556684" y="3685880"/>
            <a:ext cx="9821030"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160113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tx2"/>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13" name="Picture 10" descr="APU Logo Final-medium.jpg">
            <a:extLst>
              <a:ext uri="{FF2B5EF4-FFF2-40B4-BE49-F238E27FC236}">
                <a16:creationId xmlns:a16="http://schemas.microsoft.com/office/drawing/2014/main" id="{C388C33F-8C44-39F0-8C2F-7CF690D3C16C}"/>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27490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308358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6167161"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9250740" y="3744686"/>
            <a:ext cx="2941261"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1200">
                <a:latin typeface="+mn-lt"/>
              </a:defRPr>
            </a:lvl1pPr>
          </a:lstStyle>
          <a:p>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95352" y="274638"/>
            <a:ext cx="10457373" cy="1143000"/>
          </a:xfrm>
        </p:spPr>
        <p:txBody>
          <a:bodyPr/>
          <a:lstStyle>
            <a:lvl1pPr>
              <a:defRPr>
                <a:solidFill>
                  <a:schemeClr val="accent5"/>
                </a:solidFill>
              </a:defRPr>
            </a:lvl1pPr>
          </a:lstStyle>
          <a:p>
            <a:r>
              <a:rPr lang="en-US" dirty="0"/>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95352" y="1417638"/>
            <a:ext cx="11601296"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4" name="Picture 3" descr="Logo, company name&#10;&#10;Description automatically generated">
            <a:extLst>
              <a:ext uri="{FF2B5EF4-FFF2-40B4-BE49-F238E27FC236}">
                <a16:creationId xmlns:a16="http://schemas.microsoft.com/office/drawing/2014/main" id="{13D2297B-429D-D242-496A-D8036CC69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7943" y="27044"/>
            <a:ext cx="1045812" cy="981307"/>
          </a:xfrm>
          <a:prstGeom prst="rect">
            <a:avLst/>
          </a:prstGeom>
        </p:spPr>
      </p:pic>
    </p:spTree>
    <p:extLst>
      <p:ext uri="{BB962C8B-B14F-4D97-AF65-F5344CB8AC3E}">
        <p14:creationId xmlns:p14="http://schemas.microsoft.com/office/powerpoint/2010/main" val="2169295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6684" y="3685880"/>
            <a:ext cx="9821030" cy="1362075"/>
          </a:xfrm>
        </p:spPr>
        <p:txBody>
          <a:bodyPr anchor="b"/>
          <a:lstStyle>
            <a:lvl1pPr algn="l">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556684" y="5148453"/>
            <a:ext cx="9821030" cy="1500187"/>
          </a:xfrm>
        </p:spPr>
        <p:txBody>
          <a:bodyPr anchor="t"/>
          <a:lstStyle>
            <a:lvl1pPr marL="0" indent="0" algn="l">
              <a:buNone/>
              <a:defRPr sz="20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12192000" cy="2824162"/>
          </a:xfrm>
          <a:solidFill>
            <a:schemeClr val="bg1">
              <a:lumMod val="95000"/>
            </a:schemeClr>
          </a:solidFill>
        </p:spPr>
        <p:txBody>
          <a:bodyPr/>
          <a:lstStyle>
            <a:lvl1pPr>
              <a:defRPr sz="2000"/>
            </a:lvl1pPr>
          </a:lstStyle>
          <a:p>
            <a:endParaRPr lang="en-MY" dirty="0"/>
          </a:p>
        </p:txBody>
      </p:sp>
    </p:spTree>
    <p:extLst>
      <p:ext uri="{BB962C8B-B14F-4D97-AF65-F5344CB8AC3E}">
        <p14:creationId xmlns:p14="http://schemas.microsoft.com/office/powerpoint/2010/main" val="4132206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lvl1pPr>
          </a:lstStyle>
          <a:p>
            <a:endParaRPr lang="en-US"/>
          </a:p>
        </p:txBody>
      </p:sp>
      <p:sp>
        <p:nvSpPr>
          <p:cNvPr id="2" name="Title 1"/>
          <p:cNvSpPr>
            <a:spLocks noGrp="1"/>
          </p:cNvSpPr>
          <p:nvPr>
            <p:ph type="title"/>
          </p:nvPr>
        </p:nvSpPr>
        <p:spPr>
          <a:xfrm>
            <a:off x="963084" y="4406901"/>
            <a:ext cx="10363200" cy="1362075"/>
          </a:xfrm>
        </p:spPr>
        <p:txBody>
          <a:bodyPr anchor="t"/>
          <a:lstStyle>
            <a:lvl1pPr algn="ctr">
              <a:defRPr sz="3000" b="1" cap="all">
                <a:solidFill>
                  <a:schemeClr val="accent5"/>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963084" y="2906713"/>
            <a:ext cx="10363200" cy="1500187"/>
          </a:xfrm>
        </p:spPr>
        <p:txBody>
          <a:bodyPr anchor="b"/>
          <a:lstStyle>
            <a:lvl1pPr marL="0" indent="0" algn="ctr">
              <a:buNone/>
              <a:defRPr sz="2500">
                <a:solidFill>
                  <a:schemeClr val="bg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9" name="Picture 8" descr="Logo, company name&#10;&#10;Description automatically generated">
            <a:extLst>
              <a:ext uri="{FF2B5EF4-FFF2-40B4-BE49-F238E27FC236}">
                <a16:creationId xmlns:a16="http://schemas.microsoft.com/office/drawing/2014/main" id="{3079C5E1-25DB-A4A6-EC23-BE511C9604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1688213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12192000" cy="6858000"/>
          </a:xfrm>
          <a:prstGeom prst="rect">
            <a:avLst/>
          </a:prstGeom>
          <a:solidFill>
            <a:schemeClr val="bg1">
              <a:lumMod val="95000"/>
            </a:schemeClr>
          </a:solidFill>
        </p:spPr>
        <p:txBody>
          <a:bodyPr/>
          <a:lstStyle>
            <a:lvl1pPr>
              <a:defRPr sz="2000">
                <a:solidFill>
                  <a:schemeClr val="bg1"/>
                </a:solidFill>
              </a:defRPr>
            </a:lvl1pPr>
          </a:lstStyle>
          <a:p>
            <a:endParaRPr lang="en-US"/>
          </a:p>
        </p:txBody>
      </p:sp>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556684" y="127002"/>
            <a:ext cx="9349316" cy="1362075"/>
          </a:xfrm>
        </p:spPr>
        <p:txBody>
          <a:bodyPr anchor="b"/>
          <a:lstStyle>
            <a:lvl1pPr algn="l">
              <a:defRPr sz="3000" b="1" cap="all">
                <a:solidFill>
                  <a:schemeClr val="tx2"/>
                </a:solidFill>
              </a:defRPr>
            </a:lvl1pPr>
          </a:lstStyle>
          <a:p>
            <a:r>
              <a:rPr lang="en-US" dirty="0"/>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556684" y="1589575"/>
            <a:ext cx="9349316" cy="1500187"/>
          </a:xfrm>
        </p:spPr>
        <p:txBody>
          <a:bodyPr anchor="t"/>
          <a:lstStyle>
            <a:lvl1pPr marL="0" indent="0" algn="l">
              <a:buNone/>
              <a:defRPr sz="2000">
                <a:solidFill>
                  <a:schemeClr val="accent6"/>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7" name="Picture 6" descr="Logo, company name&#10;&#10;Description automatically generated">
            <a:extLst>
              <a:ext uri="{FF2B5EF4-FFF2-40B4-BE49-F238E27FC236}">
                <a16:creationId xmlns:a16="http://schemas.microsoft.com/office/drawing/2014/main" id="{FCDEFE03-E507-9264-8C2B-2E78DD2EA1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8326" y="229077"/>
            <a:ext cx="1254698" cy="1260000"/>
          </a:xfrm>
          <a:prstGeom prst="rect">
            <a:avLst/>
          </a:prstGeom>
        </p:spPr>
      </p:pic>
    </p:spTree>
    <p:extLst>
      <p:ext uri="{BB962C8B-B14F-4D97-AF65-F5344CB8AC3E}">
        <p14:creationId xmlns:p14="http://schemas.microsoft.com/office/powerpoint/2010/main" val="222461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2" name="Picture 10" descr="APU Logo Final-medium.jpg">
            <a:extLst>
              <a:ext uri="{FF2B5EF4-FFF2-40B4-BE49-F238E27FC236}">
                <a16:creationId xmlns:a16="http://schemas.microsoft.com/office/drawing/2014/main" id="{383451EB-63F4-DFF6-8522-1522FB643F03}"/>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1112000" y="0"/>
            <a:ext cx="1080000" cy="1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Tree>
    <p:extLst>
      <p:ext uri="{BB962C8B-B14F-4D97-AF65-F5344CB8AC3E}">
        <p14:creationId xmlns:p14="http://schemas.microsoft.com/office/powerpoint/2010/main" val="284441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GB" altLang="en-US" dirty="0"/>
              <a:t>Click to edit Master title style</a:t>
            </a:r>
          </a:p>
        </p:txBody>
      </p:sp>
      <p:pic>
        <p:nvPicPr>
          <p:cNvPr id="5" name="Picture 4" descr="Logo, company name&#10;&#10;Description automatically generated">
            <a:extLst>
              <a:ext uri="{FF2B5EF4-FFF2-40B4-BE49-F238E27FC236}">
                <a16:creationId xmlns:a16="http://schemas.microsoft.com/office/drawing/2014/main" id="{8F68BB6B-7571-DB8A-80FB-F7C3AD26106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52260" y="27044"/>
            <a:ext cx="977178" cy="981307"/>
          </a:xfrm>
          <a:prstGeom prst="rect">
            <a:avLst/>
          </a:prstGeom>
        </p:spPr>
      </p:pic>
    </p:spTree>
    <p:extLst>
      <p:ext uri="{BB962C8B-B14F-4D97-AF65-F5344CB8AC3E}">
        <p14:creationId xmlns:p14="http://schemas.microsoft.com/office/powerpoint/2010/main" val="18299782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userDrawn="1"/>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8"/>
            <a:ext cx="12192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254000" y="1697038"/>
            <a:ext cx="117475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dirty="0"/>
              <a:t>Click to edit Master text styles</a:t>
            </a:r>
          </a:p>
          <a:p>
            <a:pPr lvl="1"/>
            <a:r>
              <a:rPr lang="en-GB" altLang="en-US" dirty="0"/>
              <a:t>Second level</a:t>
            </a:r>
          </a:p>
          <a:p>
            <a:pPr lvl="2"/>
            <a:r>
              <a:rPr lang="en-GB" altLang="en-US" dirty="0"/>
              <a:t>Third level</a:t>
            </a:r>
          </a:p>
          <a:p>
            <a:pPr lvl="3"/>
            <a:r>
              <a:rPr lang="en-GB" altLang="en-US" dirty="0"/>
              <a:t>Fourth level</a:t>
            </a:r>
          </a:p>
          <a:p>
            <a:pPr lvl="4"/>
            <a:r>
              <a:rPr lang="en-GB" altLang="en-US" dirty="0"/>
              <a:t>Fifth level</a:t>
            </a:r>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95352" y="274638"/>
            <a:ext cx="1045737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dirty="0"/>
              <a:t>Click to edit Master title style</a:t>
            </a:r>
          </a:p>
        </p:txBody>
      </p:sp>
      <p:sp>
        <p:nvSpPr>
          <p:cNvPr id="2" name="TextBox 1">
            <a:extLst>
              <a:ext uri="{FF2B5EF4-FFF2-40B4-BE49-F238E27FC236}">
                <a16:creationId xmlns:a16="http://schemas.microsoft.com/office/drawing/2014/main" id="{A748569D-7387-4D30-B100-DC94E7D1863E}"/>
              </a:ext>
            </a:extLst>
          </p:cNvPr>
          <p:cNvSpPr txBox="1"/>
          <p:nvPr userDrawn="1"/>
        </p:nvSpPr>
        <p:spPr>
          <a:xfrm>
            <a:off x="10859590" y="6588371"/>
            <a:ext cx="1550125" cy="215444"/>
          </a:xfrm>
          <a:prstGeom prst="rect">
            <a:avLst/>
          </a:prstGeom>
          <a:noFill/>
        </p:spPr>
        <p:txBody>
          <a:bodyPr wrap="square" rtlCol="0">
            <a:spAutoFit/>
          </a:bodyPr>
          <a:lstStyle/>
          <a:p>
            <a:pPr algn="ctr"/>
            <a:r>
              <a:rPr lang="en-US" sz="800" dirty="0">
                <a:solidFill>
                  <a:schemeClr val="bg2"/>
                </a:solidFill>
                <a:latin typeface="Montserrat" panose="00000500000000000000" pitchFamily="2" charset="0"/>
              </a:rPr>
              <a:t>SLIDE </a:t>
            </a:r>
            <a:fld id="{7E7DF8DA-2BBC-4974-99EF-62657F72EFE3}" type="slidenum">
              <a:rPr lang="en-US" sz="800" smtClean="0">
                <a:solidFill>
                  <a:schemeClr val="bg2"/>
                </a:solidFill>
                <a:latin typeface="Montserrat" panose="00000500000000000000" pitchFamily="2" charset="0"/>
              </a:rPr>
              <a:pPr algn="ctr"/>
              <a:t>‹#›</a:t>
            </a:fld>
            <a:endParaRPr lang="en-US" sz="8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userDrawn="1"/>
        </p:nvSpPr>
        <p:spPr>
          <a:xfrm>
            <a:off x="39175" y="6588371"/>
            <a:ext cx="2377454" cy="338554"/>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sz="800" dirty="0">
                <a:solidFill>
                  <a:schemeClr val="bg1"/>
                </a:solidFill>
              </a:rPr>
              <a:t>AAPP007-4-2 System Analysis and Design</a:t>
            </a:r>
            <a:endParaRPr lang="en-US" sz="800" dirty="0">
              <a:solidFill>
                <a:schemeClr val="bg1"/>
              </a:solidFill>
              <a:latin typeface="Montserrat" panose="00000500000000000000" pitchFamily="2" charset="0"/>
            </a:endParaRPr>
          </a:p>
          <a:p>
            <a:pPr algn="l"/>
            <a:endParaRPr lang="en-US" sz="800" dirty="0">
              <a:solidFill>
                <a:schemeClr val="bg2"/>
              </a:solidFill>
              <a:latin typeface="Montserrat" panose="00000500000000000000" pitchFamily="2" charset="0"/>
            </a:endParaRPr>
          </a:p>
        </p:txBody>
      </p:sp>
      <p:sp>
        <p:nvSpPr>
          <p:cNvPr id="8" name="TextBox 7">
            <a:extLst>
              <a:ext uri="{FF2B5EF4-FFF2-40B4-BE49-F238E27FC236}">
                <a16:creationId xmlns:a16="http://schemas.microsoft.com/office/drawing/2014/main" id="{9EBD054F-4D2B-C683-DC2F-88927DD0A10B}"/>
              </a:ext>
            </a:extLst>
          </p:cNvPr>
          <p:cNvSpPr txBox="1"/>
          <p:nvPr userDrawn="1"/>
        </p:nvSpPr>
        <p:spPr>
          <a:xfrm>
            <a:off x="4480560" y="6572476"/>
            <a:ext cx="3396343" cy="230832"/>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MY" sz="800" b="0" i="0" u="none" strike="noStrike" baseline="0" dirty="0">
                <a:solidFill>
                  <a:schemeClr val="bg1"/>
                </a:solidFill>
                <a:latin typeface="Arial" panose="020B0604020202020204" pitchFamily="34" charset="0"/>
                <a:cs typeface="Arial" panose="020B0604020202020204" pitchFamily="34" charset="0"/>
              </a:rPr>
              <a:t>Introduction to Information System 	</a:t>
            </a:r>
          </a:p>
          <a:p>
            <a:pPr algn="ctr"/>
            <a:endParaRPr lang="en-US" sz="100" dirty="0">
              <a:solidFill>
                <a:schemeClr val="bg1"/>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8" r:id="rId1"/>
    <p:sldLayoutId id="2147483753" r:id="rId2"/>
    <p:sldLayoutId id="2147483729" r:id="rId3"/>
    <p:sldLayoutId id="2147483757" r:id="rId4"/>
    <p:sldLayoutId id="2147483758" r:id="rId5"/>
    <p:sldLayoutId id="2147483720" r:id="rId6"/>
    <p:sldLayoutId id="2147483756" r:id="rId7"/>
    <p:sldLayoutId id="2147483719" r:id="rId8"/>
    <p:sldLayoutId id="2147483737" r:id="rId9"/>
    <p:sldLayoutId id="2147483723" r:id="rId10"/>
    <p:sldLayoutId id="2147483739" r:id="rId11"/>
    <p:sldLayoutId id="2147483721" r:id="rId12"/>
    <p:sldLayoutId id="2147483744" r:id="rId13"/>
    <p:sldLayoutId id="2147483722" r:id="rId14"/>
    <p:sldLayoutId id="2147483745" r:id="rId15"/>
    <p:sldLayoutId id="2147483731" r:id="rId16"/>
    <p:sldLayoutId id="2147483724" r:id="rId17"/>
    <p:sldLayoutId id="2147483730" r:id="rId18"/>
    <p:sldLayoutId id="2147483735" r:id="rId19"/>
    <p:sldLayoutId id="2147483725" r:id="rId20"/>
    <p:sldLayoutId id="2147483743" r:id="rId21"/>
    <p:sldLayoutId id="2147483726" r:id="rId22"/>
    <p:sldLayoutId id="2147483740" r:id="rId23"/>
    <p:sldLayoutId id="2147483732" r:id="rId24"/>
    <p:sldLayoutId id="2147483742" r:id="rId25"/>
    <p:sldLayoutId id="2147483749" r:id="rId26"/>
    <p:sldLayoutId id="2147483750" r:id="rId27"/>
    <p:sldLayoutId id="2147483741" r:id="rId28"/>
    <p:sldLayoutId id="2147483734" r:id="rId29"/>
    <p:sldLayoutId id="2147483733" r:id="rId30"/>
    <p:sldLayoutId id="2147483752" r:id="rId31"/>
    <p:sldLayoutId id="2147483727" r:id="rId32"/>
    <p:sldLayoutId id="2147483738" r:id="rId33"/>
    <p:sldLayoutId id="2147483751" r:id="rId34"/>
    <p:sldLayoutId id="2147483747" r:id="rId35"/>
    <p:sldLayoutId id="2147483736" r:id="rId36"/>
    <p:sldLayoutId id="2147483748" r:id="rId37"/>
    <p:sldLayoutId id="2147483728" r:id="rId38"/>
    <p:sldLayoutId id="2147483746" r:id="rId39"/>
    <p:sldLayoutId id="2147483754" r:id="rId40"/>
    <p:sldLayoutId id="2147483755" r:id="rId41"/>
  </p:sldLayoutIdLst>
  <p:hf hdr="0" ftr="0" dt="0"/>
  <p:txStyles>
    <p:titleStyle>
      <a:lvl1pPr algn="l" rtl="0" eaLnBrk="0" fontAlgn="base" hangingPunct="0">
        <a:spcBef>
          <a:spcPct val="0"/>
        </a:spcBef>
        <a:spcAft>
          <a:spcPct val="0"/>
        </a:spcAft>
        <a:defRPr sz="3000" b="1">
          <a:solidFill>
            <a:schemeClr val="tx2"/>
          </a:solidFill>
          <a:latin typeface="Montserrat" panose="00000500000000000000" pitchFamily="2" charset="0"/>
          <a:ea typeface="+mj-ea"/>
          <a:cs typeface="+mj-cs"/>
        </a:defRPr>
      </a:lvl1pPr>
      <a:lvl2pPr algn="ctr" rtl="0" eaLnBrk="0" fontAlgn="base" hangingPunct="0">
        <a:spcBef>
          <a:spcPct val="0"/>
        </a:spcBef>
        <a:spcAft>
          <a:spcPct val="0"/>
        </a:spcAft>
        <a:defRPr sz="3600">
          <a:solidFill>
            <a:schemeClr val="tx2"/>
          </a:solidFill>
          <a:latin typeface="Arial" charset="0"/>
        </a:defRPr>
      </a:lvl2pPr>
      <a:lvl3pPr algn="ctr" rtl="0" eaLnBrk="0" fontAlgn="base" hangingPunct="0">
        <a:spcBef>
          <a:spcPct val="0"/>
        </a:spcBef>
        <a:spcAft>
          <a:spcPct val="0"/>
        </a:spcAft>
        <a:defRPr sz="3600">
          <a:solidFill>
            <a:schemeClr val="tx2"/>
          </a:solidFill>
          <a:latin typeface="Arial" charset="0"/>
        </a:defRPr>
      </a:lvl3pPr>
      <a:lvl4pPr algn="ctr" rtl="0" eaLnBrk="0" fontAlgn="base" hangingPunct="0">
        <a:spcBef>
          <a:spcPct val="0"/>
        </a:spcBef>
        <a:spcAft>
          <a:spcPct val="0"/>
        </a:spcAft>
        <a:defRPr sz="3600">
          <a:solidFill>
            <a:schemeClr val="tx2"/>
          </a:solidFill>
          <a:latin typeface="Arial" charset="0"/>
        </a:defRPr>
      </a:lvl4pPr>
      <a:lvl5pPr algn="ctr" rtl="0" eaLnBrk="0" fontAlgn="base" hangingPunct="0">
        <a:spcBef>
          <a:spcPct val="0"/>
        </a:spcBef>
        <a:spcAft>
          <a:spcPct val="0"/>
        </a:spcAft>
        <a:defRPr sz="3600">
          <a:solidFill>
            <a:schemeClr val="tx2"/>
          </a:solidFill>
          <a:latin typeface="Arial" charset="0"/>
        </a:defRPr>
      </a:lvl5pPr>
      <a:lvl6pPr marL="457200" algn="ctr" rtl="0" fontAlgn="base">
        <a:spcBef>
          <a:spcPct val="0"/>
        </a:spcBef>
        <a:spcAft>
          <a:spcPct val="0"/>
        </a:spcAft>
        <a:defRPr sz="3600">
          <a:solidFill>
            <a:schemeClr val="tx2"/>
          </a:solidFill>
          <a:latin typeface="Arial" charset="0"/>
        </a:defRPr>
      </a:lvl6pPr>
      <a:lvl7pPr marL="914400" algn="ctr" rtl="0" fontAlgn="base">
        <a:spcBef>
          <a:spcPct val="0"/>
        </a:spcBef>
        <a:spcAft>
          <a:spcPct val="0"/>
        </a:spcAft>
        <a:defRPr sz="3600">
          <a:solidFill>
            <a:schemeClr val="tx2"/>
          </a:solidFill>
          <a:latin typeface="Arial" charset="0"/>
        </a:defRPr>
      </a:lvl7pPr>
      <a:lvl8pPr marL="1371600" algn="ctr" rtl="0" fontAlgn="base">
        <a:spcBef>
          <a:spcPct val="0"/>
        </a:spcBef>
        <a:spcAft>
          <a:spcPct val="0"/>
        </a:spcAft>
        <a:defRPr sz="3600">
          <a:solidFill>
            <a:schemeClr val="tx2"/>
          </a:solidFill>
          <a:latin typeface="Arial" charset="0"/>
        </a:defRPr>
      </a:lvl8pPr>
      <a:lvl9pPr marL="1828800" algn="ctr" rtl="0" fontAlgn="base">
        <a:spcBef>
          <a:spcPct val="0"/>
        </a:spcBef>
        <a:spcAft>
          <a:spcPct val="0"/>
        </a:spcAft>
        <a:defRPr sz="3600">
          <a:solidFill>
            <a:schemeClr val="tx2"/>
          </a:solidFill>
          <a:latin typeface="Arial" charset="0"/>
        </a:defRPr>
      </a:lvl9pPr>
    </p:titleStyle>
    <p:body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www.lboro.ac.uk/computing/info/images/web-imp.jpg" TargetMode="External"/><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www.library.tufts.edu/tisch/bibliotech/btc34.htm" TargetMode="External"/><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0.jpeg"/><Relationship Id="rId2" Type="http://schemas.openxmlformats.org/officeDocument/2006/relationships/image" Target="../media/image7.jpeg"/><Relationship Id="rId1" Type="http://schemas.openxmlformats.org/officeDocument/2006/relationships/slideLayout" Target="../slideLayouts/slideLayout8.xml"/><Relationship Id="rId6" Type="http://schemas.openxmlformats.org/officeDocument/2006/relationships/hyperlink" Target="http://images.google.com.my/imgres?imgurl=www.dsv.su.se/jpalme/reports/user-observation.gif&amp;imgrefurl=http://www.dsv.su.se/jpalme/reports/ethno.html&amp;h=285&amp;w=400&amp;sz=9&amp;tbnid=pwXO4J6s138J:&amp;tbnh=85&amp;tbnw=119&amp;start=10&amp;prev=/images?q%3Dobservation%2B%26hl%3Den%26lr%3D%26ie%3DUTF-8" TargetMode="External"/><Relationship Id="rId5" Type="http://schemas.openxmlformats.org/officeDocument/2006/relationships/image" Target="../media/image9.jpeg"/><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E8285C3-AD06-C6EE-DA1E-01E4AE099285}"/>
              </a:ext>
            </a:extLst>
          </p:cNvPr>
          <p:cNvSpPr>
            <a:spLocks noGrp="1"/>
          </p:cNvSpPr>
          <p:nvPr>
            <p:ph type="title"/>
          </p:nvPr>
        </p:nvSpPr>
        <p:spPr/>
        <p:txBody>
          <a:bodyPr/>
          <a:lstStyle/>
          <a:p>
            <a:r>
              <a:rPr lang="en-US" sz="3200" dirty="0"/>
              <a:t>System REQUIREMENTS</a:t>
            </a:r>
            <a:endParaRPr lang="en-MY" sz="3200" dirty="0"/>
          </a:p>
        </p:txBody>
      </p:sp>
      <p:sp>
        <p:nvSpPr>
          <p:cNvPr id="12" name="Text Placeholder 11">
            <a:extLst>
              <a:ext uri="{FF2B5EF4-FFF2-40B4-BE49-F238E27FC236}">
                <a16:creationId xmlns:a16="http://schemas.microsoft.com/office/drawing/2014/main" id="{46E76693-9333-AC46-AAFA-600C2E1A00CB}"/>
              </a:ext>
            </a:extLst>
          </p:cNvPr>
          <p:cNvSpPr>
            <a:spLocks noGrp="1"/>
          </p:cNvSpPr>
          <p:nvPr>
            <p:ph type="body" idx="1"/>
          </p:nvPr>
        </p:nvSpPr>
        <p:spPr/>
        <p:txBody>
          <a:bodyPr/>
          <a:lstStyle/>
          <a:p>
            <a:r>
              <a:rPr lang="en-MY" sz="3200" dirty="0"/>
              <a:t>CT026-3-1-</a:t>
            </a:r>
            <a:r>
              <a:rPr lang="en-US" sz="3200"/>
              <a:t>Systems Analysis and Design</a:t>
            </a:r>
            <a:endParaRPr lang="en-MY" sz="3200" dirty="0"/>
          </a:p>
        </p:txBody>
      </p:sp>
    </p:spTree>
    <p:extLst>
      <p:ext uri="{BB962C8B-B14F-4D97-AF65-F5344CB8AC3E}">
        <p14:creationId xmlns:p14="http://schemas.microsoft.com/office/powerpoint/2010/main" val="300761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9188EF-D01A-6701-761B-67066BDAEA55}"/>
              </a:ext>
            </a:extLst>
          </p:cNvPr>
          <p:cNvSpPr>
            <a:spLocks noGrp="1"/>
          </p:cNvSpPr>
          <p:nvPr>
            <p:ph idx="1"/>
          </p:nvPr>
        </p:nvSpPr>
        <p:spPr/>
        <p:txBody>
          <a:bodyPr/>
          <a:lstStyle/>
          <a:p>
            <a:pPr eaLnBrk="1" hangingPunct="1">
              <a:defRPr/>
            </a:pPr>
            <a:r>
              <a:rPr lang="en-US" sz="2400" b="1" dirty="0"/>
              <a:t>Step 1: Determine the people to interview</a:t>
            </a:r>
          </a:p>
          <a:p>
            <a:pPr lvl="1" eaLnBrk="1" hangingPunct="1">
              <a:defRPr/>
            </a:pPr>
            <a:r>
              <a:rPr lang="en-US" sz="2200" dirty="0"/>
              <a:t>Select the right people and ask the right questions</a:t>
            </a:r>
          </a:p>
          <a:p>
            <a:pPr lvl="1" eaLnBrk="1" hangingPunct="1">
              <a:defRPr/>
            </a:pPr>
            <a:r>
              <a:rPr lang="en-US" sz="2200" dirty="0"/>
              <a:t>Don’t rely on just an </a:t>
            </a:r>
            <a:r>
              <a:rPr lang="en-US" sz="2200" dirty="0" err="1"/>
              <a:t>organisation</a:t>
            </a:r>
            <a:r>
              <a:rPr lang="en-US" sz="2200" dirty="0"/>
              <a:t> chart</a:t>
            </a:r>
          </a:p>
          <a:p>
            <a:pPr lvl="1" eaLnBrk="1" hangingPunct="1">
              <a:defRPr/>
            </a:pPr>
            <a:r>
              <a:rPr lang="en-US" sz="2200" dirty="0"/>
              <a:t>Decide on group and/or individual interviews</a:t>
            </a:r>
          </a:p>
          <a:p>
            <a:pPr eaLnBrk="1" hangingPunct="1">
              <a:defRPr/>
            </a:pPr>
            <a:r>
              <a:rPr lang="en-US" sz="2400" b="1" dirty="0"/>
              <a:t>Step 2. Establish objectives for the interview</a:t>
            </a:r>
          </a:p>
          <a:p>
            <a:pPr lvl="1" eaLnBrk="1" hangingPunct="1">
              <a:defRPr/>
            </a:pPr>
            <a:r>
              <a:rPr lang="en-US" sz="2200" dirty="0"/>
              <a:t>Determine the areas to be discussed</a:t>
            </a:r>
          </a:p>
          <a:p>
            <a:pPr lvl="1" eaLnBrk="1" hangingPunct="1">
              <a:defRPr/>
            </a:pPr>
            <a:r>
              <a:rPr lang="en-US" sz="2200" dirty="0"/>
              <a:t>List the facts you need to gather</a:t>
            </a:r>
          </a:p>
          <a:p>
            <a:pPr lvl="1" eaLnBrk="1" hangingPunct="1">
              <a:defRPr/>
            </a:pPr>
            <a:r>
              <a:rPr lang="en-US" sz="2200" dirty="0"/>
              <a:t>Upper management provides the big picture</a:t>
            </a:r>
          </a:p>
          <a:p>
            <a:pPr lvl="1" eaLnBrk="1" hangingPunct="1">
              <a:defRPr/>
            </a:pPr>
            <a:r>
              <a:rPr lang="en-US" sz="2200" dirty="0"/>
              <a:t>Users can give you specific details</a:t>
            </a:r>
          </a:p>
          <a:p>
            <a:endParaRPr lang="en-MY" dirty="0"/>
          </a:p>
        </p:txBody>
      </p:sp>
      <p:sp>
        <p:nvSpPr>
          <p:cNvPr id="3" name="Title 2">
            <a:extLst>
              <a:ext uri="{FF2B5EF4-FFF2-40B4-BE49-F238E27FC236}">
                <a16:creationId xmlns:a16="http://schemas.microsoft.com/office/drawing/2014/main" id="{E20CD17A-5987-EFF5-6512-FA9A84AA1F72}"/>
              </a:ext>
            </a:extLst>
          </p:cNvPr>
          <p:cNvSpPr>
            <a:spLocks noGrp="1"/>
          </p:cNvSpPr>
          <p:nvPr>
            <p:ph type="title"/>
          </p:nvPr>
        </p:nvSpPr>
        <p:spPr/>
        <p:txBody>
          <a:bodyPr/>
          <a:lstStyle/>
          <a:p>
            <a:r>
              <a:rPr lang="en-US" b="1" dirty="0"/>
              <a:t>Interview</a:t>
            </a:r>
            <a:endParaRPr lang="en-MY" dirty="0"/>
          </a:p>
        </p:txBody>
      </p:sp>
    </p:spTree>
    <p:extLst>
      <p:ext uri="{BB962C8B-B14F-4D97-AF65-F5344CB8AC3E}">
        <p14:creationId xmlns:p14="http://schemas.microsoft.com/office/powerpoint/2010/main" val="247130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D2E7F1-82CC-9616-8076-445978C71BA8}"/>
              </a:ext>
            </a:extLst>
          </p:cNvPr>
          <p:cNvSpPr>
            <a:spLocks noGrp="1"/>
          </p:cNvSpPr>
          <p:nvPr>
            <p:ph idx="1"/>
          </p:nvPr>
        </p:nvSpPr>
        <p:spPr/>
        <p:txBody>
          <a:bodyPr/>
          <a:lstStyle/>
          <a:p>
            <a:pPr eaLnBrk="1" hangingPunct="1">
              <a:defRPr/>
            </a:pPr>
            <a:r>
              <a:rPr lang="en-US" sz="2400" b="1" dirty="0"/>
              <a:t>Step 3. Develop interview questions</a:t>
            </a:r>
          </a:p>
          <a:p>
            <a:pPr marL="603504" lvl="2" indent="-256032" eaLnBrk="1" hangingPunct="1">
              <a:spcBef>
                <a:spcPts val="400"/>
              </a:spcBef>
              <a:buSzPct val="68000"/>
              <a:buFont typeface="Wingdings 3"/>
              <a:buChar char=""/>
              <a:defRPr/>
            </a:pPr>
            <a:r>
              <a:rPr lang="en-US" sz="2200" dirty="0"/>
              <a:t>Decide what to ask and how to phrase the question</a:t>
            </a:r>
          </a:p>
          <a:p>
            <a:pPr marL="603504" lvl="2" indent="-256032" eaLnBrk="1" hangingPunct="1">
              <a:spcBef>
                <a:spcPts val="400"/>
              </a:spcBef>
              <a:buSzPct val="68000"/>
              <a:buFont typeface="Wingdings 3"/>
              <a:buChar char=""/>
              <a:defRPr/>
            </a:pPr>
            <a:r>
              <a:rPr lang="en-US" sz="2200" dirty="0"/>
              <a:t>The same question to different people - for comparison</a:t>
            </a:r>
          </a:p>
          <a:p>
            <a:pPr marL="886968" lvl="3" indent="-256032" eaLnBrk="1" hangingPunct="1">
              <a:spcBef>
                <a:spcPts val="400"/>
              </a:spcBef>
              <a:buSzPct val="68000"/>
              <a:buFont typeface="Wingdings 3"/>
              <a:buChar char=""/>
              <a:defRPr/>
            </a:pPr>
            <a:r>
              <a:rPr lang="en-US" sz="2000" dirty="0"/>
              <a:t>Open ended questions encourage spontaneous and unstructured responses</a:t>
            </a:r>
          </a:p>
          <a:p>
            <a:pPr marL="886968" lvl="3" indent="-256032" eaLnBrk="1" hangingPunct="1">
              <a:spcBef>
                <a:spcPts val="400"/>
              </a:spcBef>
              <a:buSzPct val="68000"/>
              <a:buFont typeface="Wingdings 3"/>
              <a:buChar char=""/>
              <a:defRPr/>
            </a:pPr>
            <a:r>
              <a:rPr lang="en-US" sz="2000" dirty="0"/>
              <a:t>Close ended questions limit the response - used to verify facts</a:t>
            </a:r>
          </a:p>
          <a:p>
            <a:pPr marL="886968" lvl="3" indent="-256032" eaLnBrk="1" hangingPunct="1">
              <a:spcBef>
                <a:spcPts val="400"/>
              </a:spcBef>
              <a:buSzPct val="68000"/>
              <a:buFont typeface="Wingdings 3"/>
              <a:buChar char=""/>
              <a:defRPr/>
            </a:pPr>
            <a:r>
              <a:rPr lang="en-US" sz="2000" dirty="0"/>
              <a:t>Range of response questions limit the response – uses a scale</a:t>
            </a:r>
          </a:p>
          <a:p>
            <a:pPr lvl="3" eaLnBrk="1" hangingPunct="1">
              <a:defRPr/>
            </a:pPr>
            <a:r>
              <a:rPr lang="en-US" sz="1800" dirty="0">
                <a:solidFill>
                  <a:srgbClr val="FF0000"/>
                </a:solidFill>
              </a:rPr>
              <a:t>On a scale of 1 to 10, with 1 the lowest and 10 the highest, how effective was your training?</a:t>
            </a:r>
          </a:p>
          <a:p>
            <a:endParaRPr lang="en-MY" sz="2400" dirty="0"/>
          </a:p>
        </p:txBody>
      </p:sp>
      <p:sp>
        <p:nvSpPr>
          <p:cNvPr id="3" name="Title 2">
            <a:extLst>
              <a:ext uri="{FF2B5EF4-FFF2-40B4-BE49-F238E27FC236}">
                <a16:creationId xmlns:a16="http://schemas.microsoft.com/office/drawing/2014/main" id="{234EFFF4-B9EE-3AF2-10E5-7ABA57B07095}"/>
              </a:ext>
            </a:extLst>
          </p:cNvPr>
          <p:cNvSpPr>
            <a:spLocks noGrp="1"/>
          </p:cNvSpPr>
          <p:nvPr>
            <p:ph type="title"/>
          </p:nvPr>
        </p:nvSpPr>
        <p:spPr/>
        <p:txBody>
          <a:bodyPr/>
          <a:lstStyle/>
          <a:p>
            <a:r>
              <a:rPr lang="en-US" b="1" dirty="0"/>
              <a:t>Interview</a:t>
            </a:r>
            <a:endParaRPr lang="en-MY" dirty="0"/>
          </a:p>
        </p:txBody>
      </p:sp>
    </p:spTree>
    <p:extLst>
      <p:ext uri="{BB962C8B-B14F-4D97-AF65-F5344CB8AC3E}">
        <p14:creationId xmlns:p14="http://schemas.microsoft.com/office/powerpoint/2010/main" val="3654037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B77CA2-D0F6-107C-3A38-A3FAAAE10D8A}"/>
              </a:ext>
            </a:extLst>
          </p:cNvPr>
          <p:cNvSpPr>
            <a:spLocks noGrp="1"/>
          </p:cNvSpPr>
          <p:nvPr>
            <p:ph idx="1"/>
          </p:nvPr>
        </p:nvSpPr>
        <p:spPr/>
        <p:txBody>
          <a:bodyPr/>
          <a:lstStyle/>
          <a:p>
            <a:pPr eaLnBrk="1" hangingPunct="1"/>
            <a:r>
              <a:rPr lang="en-US" altLang="en-US" sz="2400" b="1" dirty="0"/>
              <a:t>Step 4. Prepare for the interview</a:t>
            </a:r>
          </a:p>
          <a:p>
            <a:pPr lvl="1" eaLnBrk="1" hangingPunct="1"/>
            <a:r>
              <a:rPr lang="en-US" altLang="en-US" sz="2200" dirty="0"/>
              <a:t>Careful preparation is essential because an interview is an important meeting and not just a casual chat</a:t>
            </a:r>
          </a:p>
          <a:p>
            <a:pPr lvl="1" eaLnBrk="1" hangingPunct="1"/>
            <a:r>
              <a:rPr lang="en-US" altLang="en-US" sz="2200" dirty="0"/>
              <a:t>Limit the interview to no more than one hour</a:t>
            </a:r>
          </a:p>
          <a:p>
            <a:pPr lvl="1" eaLnBrk="1" hangingPunct="1"/>
            <a:r>
              <a:rPr lang="en-US" altLang="en-US" sz="2200" dirty="0"/>
              <a:t>Verify time, place, length, and topics via e-mail</a:t>
            </a:r>
          </a:p>
          <a:p>
            <a:pPr lvl="1" eaLnBrk="1" hangingPunct="1"/>
            <a:r>
              <a:rPr lang="en-US" altLang="en-US" sz="2200" dirty="0"/>
              <a:t>Ask the interviewee to have samples available</a:t>
            </a:r>
          </a:p>
          <a:p>
            <a:endParaRPr lang="en-MY" dirty="0"/>
          </a:p>
        </p:txBody>
      </p:sp>
      <p:sp>
        <p:nvSpPr>
          <p:cNvPr id="3" name="Title 2">
            <a:extLst>
              <a:ext uri="{FF2B5EF4-FFF2-40B4-BE49-F238E27FC236}">
                <a16:creationId xmlns:a16="http://schemas.microsoft.com/office/drawing/2014/main" id="{6E55A25F-EF43-5BFA-34D3-B9943C5DCDF6}"/>
              </a:ext>
            </a:extLst>
          </p:cNvPr>
          <p:cNvSpPr>
            <a:spLocks noGrp="1"/>
          </p:cNvSpPr>
          <p:nvPr>
            <p:ph type="title"/>
          </p:nvPr>
        </p:nvSpPr>
        <p:spPr/>
        <p:txBody>
          <a:bodyPr/>
          <a:lstStyle/>
          <a:p>
            <a:r>
              <a:rPr lang="en-US" b="1" dirty="0"/>
              <a:t>Interview</a:t>
            </a:r>
            <a:endParaRPr lang="en-MY" dirty="0"/>
          </a:p>
        </p:txBody>
      </p:sp>
    </p:spTree>
    <p:extLst>
      <p:ext uri="{BB962C8B-B14F-4D97-AF65-F5344CB8AC3E}">
        <p14:creationId xmlns:p14="http://schemas.microsoft.com/office/powerpoint/2010/main" val="29398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62A8BD-163A-3AE4-189E-ECF5FBC417A3}"/>
              </a:ext>
            </a:extLst>
          </p:cNvPr>
          <p:cNvSpPr>
            <a:spLocks noGrp="1"/>
          </p:cNvSpPr>
          <p:nvPr>
            <p:ph idx="1"/>
          </p:nvPr>
        </p:nvSpPr>
        <p:spPr/>
        <p:txBody>
          <a:bodyPr/>
          <a:lstStyle/>
          <a:p>
            <a:pPr eaLnBrk="1" hangingPunct="1">
              <a:defRPr/>
            </a:pPr>
            <a:r>
              <a:rPr lang="en-US" sz="2400" b="1" dirty="0"/>
              <a:t>Step 5. Conduct the interview</a:t>
            </a:r>
          </a:p>
          <a:p>
            <a:pPr lvl="1" eaLnBrk="1" hangingPunct="1">
              <a:defRPr/>
            </a:pPr>
            <a:r>
              <a:rPr lang="en-US" sz="2200" dirty="0"/>
              <a:t>Develop a specific plan for the meeting</a:t>
            </a:r>
          </a:p>
          <a:p>
            <a:pPr lvl="1" eaLnBrk="1" hangingPunct="1">
              <a:defRPr/>
            </a:pPr>
            <a:r>
              <a:rPr lang="en-US" sz="2200" dirty="0"/>
              <a:t>Begin by introducing yourself, describing the project, and explaining your interview objectives</a:t>
            </a:r>
          </a:p>
          <a:p>
            <a:pPr lvl="1" eaLnBrk="1" hangingPunct="1">
              <a:defRPr/>
            </a:pPr>
            <a:r>
              <a:rPr lang="en-US" sz="2200" dirty="0"/>
              <a:t>Engaged listening</a:t>
            </a:r>
          </a:p>
          <a:p>
            <a:pPr lvl="1" eaLnBrk="1" hangingPunct="1">
              <a:defRPr/>
            </a:pPr>
            <a:r>
              <a:rPr lang="en-US" sz="2200" dirty="0"/>
              <a:t>Allow the person enough time to think about the question</a:t>
            </a:r>
          </a:p>
          <a:p>
            <a:pPr lvl="1" eaLnBrk="1" hangingPunct="1">
              <a:defRPr/>
            </a:pPr>
            <a:r>
              <a:rPr lang="en-US" sz="2200" dirty="0"/>
              <a:t>After an interview,  you should summarize the session and seek a confirmation</a:t>
            </a:r>
          </a:p>
          <a:p>
            <a:endParaRPr lang="en-MY" dirty="0"/>
          </a:p>
        </p:txBody>
      </p:sp>
      <p:sp>
        <p:nvSpPr>
          <p:cNvPr id="3" name="Title 2">
            <a:extLst>
              <a:ext uri="{FF2B5EF4-FFF2-40B4-BE49-F238E27FC236}">
                <a16:creationId xmlns:a16="http://schemas.microsoft.com/office/drawing/2014/main" id="{0D1807E2-C2DC-D43A-FC74-2CA857CE790F}"/>
              </a:ext>
            </a:extLst>
          </p:cNvPr>
          <p:cNvSpPr>
            <a:spLocks noGrp="1"/>
          </p:cNvSpPr>
          <p:nvPr>
            <p:ph type="title"/>
          </p:nvPr>
        </p:nvSpPr>
        <p:spPr/>
        <p:txBody>
          <a:bodyPr/>
          <a:lstStyle/>
          <a:p>
            <a:r>
              <a:rPr lang="en-US" b="1" dirty="0"/>
              <a:t>Interview</a:t>
            </a:r>
            <a:endParaRPr lang="en-MY" dirty="0"/>
          </a:p>
        </p:txBody>
      </p:sp>
    </p:spTree>
    <p:extLst>
      <p:ext uri="{BB962C8B-B14F-4D97-AF65-F5344CB8AC3E}">
        <p14:creationId xmlns:p14="http://schemas.microsoft.com/office/powerpoint/2010/main" val="262581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F7BA37-C08F-374F-383D-3136B4AB030A}"/>
              </a:ext>
            </a:extLst>
          </p:cNvPr>
          <p:cNvSpPr>
            <a:spLocks noGrp="1"/>
          </p:cNvSpPr>
          <p:nvPr>
            <p:ph idx="1"/>
          </p:nvPr>
        </p:nvSpPr>
        <p:spPr/>
        <p:txBody>
          <a:bodyPr/>
          <a:lstStyle/>
          <a:p>
            <a:pPr eaLnBrk="1" hangingPunct="1">
              <a:defRPr/>
            </a:pPr>
            <a:r>
              <a:rPr lang="en-US" sz="2400" b="1" dirty="0"/>
              <a:t>Step 6. Document the interview</a:t>
            </a:r>
          </a:p>
          <a:p>
            <a:pPr lvl="1" eaLnBrk="1" hangingPunct="1">
              <a:buFont typeface="Arial" pitchFamily="34" charset="0"/>
              <a:buChar char="–"/>
              <a:defRPr/>
            </a:pPr>
            <a:r>
              <a:rPr lang="en-US" sz="2200" dirty="0"/>
              <a:t>Note taking should be kept to a minimum</a:t>
            </a:r>
          </a:p>
          <a:p>
            <a:pPr lvl="1" eaLnBrk="1" hangingPunct="1">
              <a:buFont typeface="Arial" pitchFamily="34" charset="0"/>
              <a:buChar char="–"/>
              <a:defRPr/>
            </a:pPr>
            <a:r>
              <a:rPr lang="en-US" sz="2200" dirty="0"/>
              <a:t>After conducting the interview,  you must record the information quickly</a:t>
            </a:r>
          </a:p>
          <a:p>
            <a:pPr lvl="1" eaLnBrk="1" hangingPunct="1">
              <a:buFont typeface="Arial" pitchFamily="34" charset="0"/>
              <a:buChar char="–"/>
              <a:defRPr/>
            </a:pPr>
            <a:r>
              <a:rPr lang="en-US" sz="2200" dirty="0"/>
              <a:t>After the interview, send memo to the interviewee expressing your appreciation</a:t>
            </a:r>
          </a:p>
          <a:p>
            <a:pPr lvl="1" eaLnBrk="1" hangingPunct="1">
              <a:buFont typeface="Arial" pitchFamily="34" charset="0"/>
              <a:buChar char="–"/>
              <a:defRPr/>
            </a:pPr>
            <a:r>
              <a:rPr lang="en-US" sz="2200" dirty="0"/>
              <a:t>Note date, time, location, purpose of the interview, and the main points you discussed so the interviewee has a written summary and can offer additions or corrections</a:t>
            </a:r>
          </a:p>
          <a:p>
            <a:endParaRPr lang="en-MY" dirty="0"/>
          </a:p>
        </p:txBody>
      </p:sp>
      <p:sp>
        <p:nvSpPr>
          <p:cNvPr id="3" name="Title 2">
            <a:extLst>
              <a:ext uri="{FF2B5EF4-FFF2-40B4-BE49-F238E27FC236}">
                <a16:creationId xmlns:a16="http://schemas.microsoft.com/office/drawing/2014/main" id="{31730125-0AA7-8519-D64E-CDDD96D6C4F0}"/>
              </a:ext>
            </a:extLst>
          </p:cNvPr>
          <p:cNvSpPr>
            <a:spLocks noGrp="1"/>
          </p:cNvSpPr>
          <p:nvPr>
            <p:ph type="title"/>
          </p:nvPr>
        </p:nvSpPr>
        <p:spPr/>
        <p:txBody>
          <a:bodyPr/>
          <a:lstStyle/>
          <a:p>
            <a:r>
              <a:rPr lang="en-US" b="1" dirty="0"/>
              <a:t>Interview </a:t>
            </a:r>
            <a:endParaRPr lang="en-MY" dirty="0"/>
          </a:p>
        </p:txBody>
      </p:sp>
    </p:spTree>
    <p:extLst>
      <p:ext uri="{BB962C8B-B14F-4D97-AF65-F5344CB8AC3E}">
        <p14:creationId xmlns:p14="http://schemas.microsoft.com/office/powerpoint/2010/main" val="175406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41C611-7AAD-F346-8439-159BD127B526}"/>
              </a:ext>
            </a:extLst>
          </p:cNvPr>
          <p:cNvSpPr>
            <a:spLocks noGrp="1"/>
          </p:cNvSpPr>
          <p:nvPr>
            <p:ph idx="1"/>
          </p:nvPr>
        </p:nvSpPr>
        <p:spPr/>
        <p:txBody>
          <a:bodyPr/>
          <a:lstStyle/>
          <a:p>
            <a:pPr eaLnBrk="1" hangingPunct="1"/>
            <a:r>
              <a:rPr lang="en-US" altLang="en-US" sz="2400" b="1" dirty="0"/>
              <a:t>Step 7. Evaluate the interview</a:t>
            </a:r>
          </a:p>
          <a:p>
            <a:pPr lvl="1" eaLnBrk="1" hangingPunct="1"/>
            <a:r>
              <a:rPr lang="en-US" altLang="en-US" sz="2200" dirty="0"/>
              <a:t>In addition to recording the facts obtained in an interview, try to identify any possible biases</a:t>
            </a:r>
          </a:p>
          <a:p>
            <a:pPr lvl="1" eaLnBrk="1" hangingPunct="1"/>
            <a:endParaRPr lang="en-US" altLang="en-US" dirty="0"/>
          </a:p>
          <a:p>
            <a:endParaRPr lang="en-MY" dirty="0"/>
          </a:p>
        </p:txBody>
      </p:sp>
      <p:sp>
        <p:nvSpPr>
          <p:cNvPr id="3" name="Title 2">
            <a:extLst>
              <a:ext uri="{FF2B5EF4-FFF2-40B4-BE49-F238E27FC236}">
                <a16:creationId xmlns:a16="http://schemas.microsoft.com/office/drawing/2014/main" id="{EECD29FA-577E-DFE2-870F-58D4DE0A0297}"/>
              </a:ext>
            </a:extLst>
          </p:cNvPr>
          <p:cNvSpPr>
            <a:spLocks noGrp="1"/>
          </p:cNvSpPr>
          <p:nvPr>
            <p:ph type="title"/>
          </p:nvPr>
        </p:nvSpPr>
        <p:spPr/>
        <p:txBody>
          <a:bodyPr/>
          <a:lstStyle/>
          <a:p>
            <a:r>
              <a:rPr lang="en-US" b="1" dirty="0"/>
              <a:t>Interview</a:t>
            </a:r>
            <a:endParaRPr lang="en-MY" dirty="0"/>
          </a:p>
        </p:txBody>
      </p:sp>
    </p:spTree>
    <p:extLst>
      <p:ext uri="{BB962C8B-B14F-4D97-AF65-F5344CB8AC3E}">
        <p14:creationId xmlns:p14="http://schemas.microsoft.com/office/powerpoint/2010/main" val="3329912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78D3E6-0FC1-F0AD-80E8-C55BED94FF7A}"/>
              </a:ext>
            </a:extLst>
          </p:cNvPr>
          <p:cNvSpPr>
            <a:spLocks noGrp="1"/>
          </p:cNvSpPr>
          <p:nvPr>
            <p:ph idx="1"/>
          </p:nvPr>
        </p:nvSpPr>
        <p:spPr/>
        <p:txBody>
          <a:bodyPr/>
          <a:lstStyle/>
          <a:p>
            <a:pPr marL="0" lvl="0" indent="0">
              <a:buNone/>
            </a:pPr>
            <a:r>
              <a:rPr lang="en-GB" sz="2400" dirty="0"/>
              <a:t>The target interviewee is the admin staff who involved with the current system process. Each interview will take around 1 hour. </a:t>
            </a:r>
          </a:p>
          <a:p>
            <a:pPr lvl="0"/>
            <a:r>
              <a:rPr lang="en-GB" sz="2400" dirty="0"/>
              <a:t>Which process takes the longest time for staff to process for you?</a:t>
            </a:r>
            <a:endParaRPr lang="en-US" sz="2400" dirty="0"/>
          </a:p>
          <a:p>
            <a:r>
              <a:rPr lang="en-GB" sz="2400" dirty="0"/>
              <a:t>Do you think current system is secure?</a:t>
            </a:r>
          </a:p>
          <a:p>
            <a:pPr lvl="0"/>
            <a:r>
              <a:rPr lang="en-GB" sz="2400" dirty="0"/>
              <a:t>Do you find the current system troublesome? If yes how can we improve it?</a:t>
            </a:r>
            <a:endParaRPr lang="en-US" sz="2400" dirty="0"/>
          </a:p>
          <a:p>
            <a:pPr marL="0" indent="0">
              <a:buNone/>
            </a:pPr>
            <a:endParaRPr lang="en-US" sz="2400" dirty="0"/>
          </a:p>
          <a:p>
            <a:endParaRPr lang="en-MY" sz="2400" dirty="0"/>
          </a:p>
        </p:txBody>
      </p:sp>
      <p:sp>
        <p:nvSpPr>
          <p:cNvPr id="3" name="Title 2">
            <a:extLst>
              <a:ext uri="{FF2B5EF4-FFF2-40B4-BE49-F238E27FC236}">
                <a16:creationId xmlns:a16="http://schemas.microsoft.com/office/drawing/2014/main" id="{CE7641F5-72E6-B740-FE06-6B58B2F25C8C}"/>
              </a:ext>
            </a:extLst>
          </p:cNvPr>
          <p:cNvSpPr>
            <a:spLocks noGrp="1"/>
          </p:cNvSpPr>
          <p:nvPr>
            <p:ph type="title"/>
          </p:nvPr>
        </p:nvSpPr>
        <p:spPr/>
        <p:txBody>
          <a:bodyPr/>
          <a:lstStyle/>
          <a:p>
            <a:r>
              <a:rPr lang="en-US" b="1" dirty="0"/>
              <a:t>Example of Interview Questions</a:t>
            </a:r>
            <a:endParaRPr lang="en-MY" dirty="0"/>
          </a:p>
        </p:txBody>
      </p:sp>
    </p:spTree>
    <p:extLst>
      <p:ext uri="{BB962C8B-B14F-4D97-AF65-F5344CB8AC3E}">
        <p14:creationId xmlns:p14="http://schemas.microsoft.com/office/powerpoint/2010/main" val="1403442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C6F48B-82DD-8523-846B-4109E46A7093}"/>
              </a:ext>
            </a:extLst>
          </p:cNvPr>
          <p:cNvSpPr>
            <a:spLocks noGrp="1"/>
          </p:cNvSpPr>
          <p:nvPr>
            <p:ph idx="1"/>
          </p:nvPr>
        </p:nvSpPr>
        <p:spPr/>
        <p:txBody>
          <a:bodyPr/>
          <a:lstStyle/>
          <a:p>
            <a:pPr eaLnBrk="1" hangingPunct="1"/>
            <a:r>
              <a:rPr lang="en-US" altLang="en-US" sz="2400" b="1" dirty="0"/>
              <a:t>Unsuccessful Interviews</a:t>
            </a:r>
          </a:p>
          <a:p>
            <a:pPr lvl="1" eaLnBrk="1" hangingPunct="1"/>
            <a:r>
              <a:rPr lang="en-US" altLang="en-US" dirty="0"/>
              <a:t>No matter how well you prepare for interviews, some are not successful</a:t>
            </a:r>
          </a:p>
          <a:p>
            <a:pPr lvl="1" eaLnBrk="1" hangingPunct="1"/>
            <a:r>
              <a:rPr lang="en-US" altLang="en-US" dirty="0"/>
              <a:t>Misunderstanding or personality conflict could affect the interview negatively, or the interviewee might be afraid that the new system will eliminate or change his or her job</a:t>
            </a:r>
          </a:p>
          <a:p>
            <a:pPr lvl="1" eaLnBrk="1" hangingPunct="1"/>
            <a:r>
              <a:rPr lang="en-US" altLang="en-US" dirty="0"/>
              <a:t>Find a way to conclude an unsuccessful meeting</a:t>
            </a:r>
          </a:p>
          <a:p>
            <a:pPr lvl="1" eaLnBrk="1" hangingPunct="1"/>
            <a:r>
              <a:rPr lang="en-US" altLang="en-US" dirty="0"/>
              <a:t>Consider alternatives</a:t>
            </a:r>
          </a:p>
          <a:p>
            <a:pPr lvl="1" eaLnBrk="1" hangingPunct="1"/>
            <a:endParaRPr lang="en-US" altLang="en-US" dirty="0"/>
          </a:p>
          <a:p>
            <a:pPr lvl="1" eaLnBrk="1" hangingPunct="1"/>
            <a:endParaRPr lang="en-US" altLang="en-US" dirty="0"/>
          </a:p>
          <a:p>
            <a:endParaRPr lang="en-MY" dirty="0"/>
          </a:p>
        </p:txBody>
      </p:sp>
      <p:sp>
        <p:nvSpPr>
          <p:cNvPr id="3" name="Title 2">
            <a:extLst>
              <a:ext uri="{FF2B5EF4-FFF2-40B4-BE49-F238E27FC236}">
                <a16:creationId xmlns:a16="http://schemas.microsoft.com/office/drawing/2014/main" id="{C8286F10-D3FA-8AB4-2FA5-206F0FBA2FF6}"/>
              </a:ext>
            </a:extLst>
          </p:cNvPr>
          <p:cNvSpPr>
            <a:spLocks noGrp="1"/>
          </p:cNvSpPr>
          <p:nvPr>
            <p:ph type="title"/>
          </p:nvPr>
        </p:nvSpPr>
        <p:spPr/>
        <p:txBody>
          <a:bodyPr/>
          <a:lstStyle/>
          <a:p>
            <a:r>
              <a:rPr lang="en-US" b="1" dirty="0"/>
              <a:t>Interview</a:t>
            </a:r>
            <a:endParaRPr lang="en-MY" dirty="0"/>
          </a:p>
        </p:txBody>
      </p:sp>
    </p:spTree>
    <p:extLst>
      <p:ext uri="{BB962C8B-B14F-4D97-AF65-F5344CB8AC3E}">
        <p14:creationId xmlns:p14="http://schemas.microsoft.com/office/powerpoint/2010/main" val="91496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CE1FD5-56BD-8081-45CE-2B681574D57C}"/>
              </a:ext>
            </a:extLst>
          </p:cNvPr>
          <p:cNvSpPr>
            <a:spLocks noGrp="1"/>
          </p:cNvSpPr>
          <p:nvPr>
            <p:ph idx="1"/>
          </p:nvPr>
        </p:nvSpPr>
        <p:spPr/>
        <p:txBody>
          <a:bodyPr/>
          <a:lstStyle/>
          <a:p>
            <a:r>
              <a:rPr lang="en-US" altLang="en-US" sz="2400" dirty="0"/>
              <a:t>Aims to find out the information requirements that people have in the current system</a:t>
            </a:r>
          </a:p>
          <a:p>
            <a:r>
              <a:rPr lang="en-US" altLang="en-US" sz="2400" dirty="0"/>
              <a:t>Includes:</a:t>
            </a:r>
          </a:p>
          <a:p>
            <a:pPr lvl="1"/>
            <a:r>
              <a:rPr lang="en-US" altLang="en-US" sz="2400" dirty="0"/>
              <a:t>Review existing system documentation</a:t>
            </a:r>
          </a:p>
          <a:p>
            <a:pPr lvl="1"/>
            <a:r>
              <a:rPr lang="en-US" altLang="en-US" sz="2400" dirty="0"/>
              <a:t>Obtain copies of actual forms and documents</a:t>
            </a:r>
          </a:p>
          <a:p>
            <a:pPr lvl="1"/>
            <a:r>
              <a:rPr lang="en-US" altLang="en-US" sz="2400" dirty="0"/>
              <a:t>Review blank copies of forms</a:t>
            </a:r>
          </a:p>
          <a:p>
            <a:pPr lvl="1"/>
            <a:r>
              <a:rPr lang="en-US" altLang="en-US" sz="2400" dirty="0"/>
              <a:t>Review samples of completed forms</a:t>
            </a:r>
          </a:p>
          <a:p>
            <a:pPr lvl="1"/>
            <a:r>
              <a:rPr lang="en-US" altLang="en-US" sz="2400" dirty="0"/>
              <a:t>Review software documentation</a:t>
            </a:r>
          </a:p>
          <a:p>
            <a:endParaRPr lang="en-MY" sz="2400" dirty="0"/>
          </a:p>
        </p:txBody>
      </p:sp>
      <p:sp>
        <p:nvSpPr>
          <p:cNvPr id="3" name="Title 2">
            <a:extLst>
              <a:ext uri="{FF2B5EF4-FFF2-40B4-BE49-F238E27FC236}">
                <a16:creationId xmlns:a16="http://schemas.microsoft.com/office/drawing/2014/main" id="{1EDF756E-03AA-124B-33E2-46A7DDED0804}"/>
              </a:ext>
            </a:extLst>
          </p:cNvPr>
          <p:cNvSpPr>
            <a:spLocks noGrp="1"/>
          </p:cNvSpPr>
          <p:nvPr>
            <p:ph type="title"/>
          </p:nvPr>
        </p:nvSpPr>
        <p:spPr/>
        <p:txBody>
          <a:bodyPr/>
          <a:lstStyle/>
          <a:p>
            <a:r>
              <a:rPr lang="en-US" b="1" dirty="0"/>
              <a:t>Document Review</a:t>
            </a:r>
            <a:endParaRPr lang="en-MY" dirty="0"/>
          </a:p>
        </p:txBody>
      </p:sp>
    </p:spTree>
    <p:extLst>
      <p:ext uri="{BB962C8B-B14F-4D97-AF65-F5344CB8AC3E}">
        <p14:creationId xmlns:p14="http://schemas.microsoft.com/office/powerpoint/2010/main" val="180086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8A0586-D266-F75C-08E1-C36482591447}"/>
              </a:ext>
            </a:extLst>
          </p:cNvPr>
          <p:cNvSpPr>
            <a:spLocks noGrp="1"/>
          </p:cNvSpPr>
          <p:nvPr>
            <p:ph idx="1"/>
          </p:nvPr>
        </p:nvSpPr>
        <p:spPr>
          <a:xfrm>
            <a:off x="254000" y="1697038"/>
            <a:ext cx="11747500" cy="4970890"/>
          </a:xfrm>
        </p:spPr>
        <p:txBody>
          <a:bodyPr/>
          <a:lstStyle/>
          <a:p>
            <a:pPr marL="0" indent="0" algn="just">
              <a:buNone/>
            </a:pPr>
            <a:r>
              <a:rPr lang="en-US" sz="2100" dirty="0"/>
              <a:t>The target user would be nurse of the clinic as they are the entity in charge of the hand-written documents before entering it into the system. The location to carry out sampling would be in the clinic, so questions can be asked on the spot. </a:t>
            </a:r>
          </a:p>
          <a:p>
            <a:pPr marL="457200" lvl="1" indent="0" algn="just">
              <a:buNone/>
            </a:pPr>
            <a:r>
              <a:rPr lang="en-US" sz="2100" dirty="0"/>
              <a:t>1. First, the team will review all samples collected and review sorted existing document about how they run the business and understand how the clinic is operated. </a:t>
            </a:r>
          </a:p>
          <a:p>
            <a:pPr marL="457200" lvl="1" indent="0" algn="just">
              <a:buNone/>
            </a:pPr>
            <a:r>
              <a:rPr lang="en-US" sz="2100" dirty="0"/>
              <a:t>2. Documents will be analyzed based on the question provided earlier and verify the reliability of the information, any information gaps or contradictory evidence will be clarified and addressed with other information gathering method where necessary.</a:t>
            </a:r>
          </a:p>
          <a:p>
            <a:pPr lvl="3" algn="just"/>
            <a:r>
              <a:rPr lang="en-US" sz="2100" dirty="0"/>
              <a:t>How they keep all the record?</a:t>
            </a:r>
          </a:p>
          <a:p>
            <a:pPr lvl="3" algn="just"/>
            <a:r>
              <a:rPr lang="en-US" sz="2100" dirty="0"/>
              <a:t>Any mistakes in the hand-writing record?</a:t>
            </a:r>
          </a:p>
          <a:p>
            <a:pPr lvl="3" algn="just"/>
            <a:r>
              <a:rPr lang="en-US" sz="2100" dirty="0"/>
              <a:t>All patient record up-to-date?</a:t>
            </a:r>
          </a:p>
          <a:p>
            <a:pPr marL="457200" lvl="1" indent="0" algn="just">
              <a:buNone/>
            </a:pPr>
            <a:r>
              <a:rPr lang="en-US" sz="2100" dirty="0"/>
              <a:t>3. Produce a summary of prioritized documents which reflects critical and relevant information that are feasible to develop a system.</a:t>
            </a:r>
          </a:p>
          <a:p>
            <a:pPr lvl="1" algn="just"/>
            <a:endParaRPr lang="en-US" sz="2100" dirty="0"/>
          </a:p>
          <a:p>
            <a:pPr marL="0" indent="0" algn="just">
              <a:buNone/>
            </a:pPr>
            <a:endParaRPr lang="en-US" sz="2100" dirty="0"/>
          </a:p>
          <a:p>
            <a:endParaRPr lang="en-MY" sz="2100" dirty="0"/>
          </a:p>
        </p:txBody>
      </p:sp>
      <p:sp>
        <p:nvSpPr>
          <p:cNvPr id="3" name="Title 2">
            <a:extLst>
              <a:ext uri="{FF2B5EF4-FFF2-40B4-BE49-F238E27FC236}">
                <a16:creationId xmlns:a16="http://schemas.microsoft.com/office/drawing/2014/main" id="{68CEB05F-DE5D-BC02-E98C-6AE370DD4526}"/>
              </a:ext>
            </a:extLst>
          </p:cNvPr>
          <p:cNvSpPr>
            <a:spLocks noGrp="1"/>
          </p:cNvSpPr>
          <p:nvPr>
            <p:ph type="title"/>
          </p:nvPr>
        </p:nvSpPr>
        <p:spPr/>
        <p:txBody>
          <a:bodyPr/>
          <a:lstStyle/>
          <a:p>
            <a:r>
              <a:rPr lang="en-US" b="1" dirty="0"/>
              <a:t>Example of Document Review</a:t>
            </a:r>
            <a:endParaRPr lang="en-MY" dirty="0"/>
          </a:p>
        </p:txBody>
      </p:sp>
    </p:spTree>
    <p:extLst>
      <p:ext uri="{BB962C8B-B14F-4D97-AF65-F5344CB8AC3E}">
        <p14:creationId xmlns:p14="http://schemas.microsoft.com/office/powerpoint/2010/main" val="2822090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F5ABE47-B1F9-1E34-B33E-A8FBDF32394C}"/>
              </a:ext>
            </a:extLst>
          </p:cNvPr>
          <p:cNvSpPr>
            <a:spLocks noGrp="1"/>
          </p:cNvSpPr>
          <p:nvPr>
            <p:ph idx="1"/>
          </p:nvPr>
        </p:nvSpPr>
        <p:spPr>
          <a:xfrm>
            <a:off x="254000" y="1697038"/>
            <a:ext cx="11747500" cy="4525962"/>
          </a:xfrm>
        </p:spPr>
        <p:txBody>
          <a:bodyPr wrap="square" anchor="t">
            <a:normAutofit/>
          </a:bodyPr>
          <a:lstStyle/>
          <a:p>
            <a:r>
              <a:rPr lang="en-MY" sz="2400" dirty="0"/>
              <a:t>At the end of this topic, you should be able to:</a:t>
            </a:r>
          </a:p>
          <a:p>
            <a:pPr marL="0" indent="0">
              <a:buNone/>
            </a:pPr>
            <a:r>
              <a:rPr lang="en-MY" sz="2400" dirty="0"/>
              <a:t>    1. </a:t>
            </a:r>
            <a:r>
              <a:rPr lang="en-US" altLang="en-US" sz="2400" dirty="0"/>
              <a:t>List FIVE (5) questions which could be used in an interview to determine user </a:t>
            </a:r>
          </a:p>
          <a:p>
            <a:pPr marL="0" indent="0">
              <a:buNone/>
            </a:pPr>
            <a:r>
              <a:rPr lang="en-US" altLang="en-US" sz="2400" dirty="0"/>
              <a:t>        requirements</a:t>
            </a:r>
            <a:endParaRPr lang="en-MY" sz="2400" dirty="0"/>
          </a:p>
          <a:p>
            <a:pPr marL="0" indent="0">
              <a:buNone/>
            </a:pPr>
            <a:r>
              <a:rPr lang="en-MY" sz="2400" dirty="0"/>
              <a:t>    2. </a:t>
            </a:r>
            <a:r>
              <a:rPr lang="en-US" altLang="en-US" sz="2400" dirty="0"/>
              <a:t>List and describe the SEVEN (7) interview steps</a:t>
            </a:r>
          </a:p>
          <a:p>
            <a:pPr marL="0" indent="0">
              <a:buNone/>
            </a:pPr>
            <a:r>
              <a:rPr lang="en-MY" sz="2400" dirty="0"/>
              <a:t>    3. </a:t>
            </a:r>
            <a:r>
              <a:rPr lang="en-US" altLang="en-US" sz="2400" dirty="0"/>
              <a:t>List SIX (6) fact-finding techniques</a:t>
            </a:r>
          </a:p>
          <a:p>
            <a:pPr marL="0" indent="0">
              <a:buNone/>
            </a:pPr>
            <a:endParaRPr lang="en-US" sz="2400" dirty="0"/>
          </a:p>
        </p:txBody>
      </p:sp>
      <p:sp>
        <p:nvSpPr>
          <p:cNvPr id="4" name="Title 3">
            <a:extLst>
              <a:ext uri="{FF2B5EF4-FFF2-40B4-BE49-F238E27FC236}">
                <a16:creationId xmlns:a16="http://schemas.microsoft.com/office/drawing/2014/main" id="{0E0E221F-B43F-9E5C-A5B7-086DFF31E7ED}"/>
              </a:ext>
            </a:extLst>
          </p:cNvPr>
          <p:cNvSpPr>
            <a:spLocks noGrp="1"/>
          </p:cNvSpPr>
          <p:nvPr>
            <p:ph type="title"/>
          </p:nvPr>
        </p:nvSpPr>
        <p:spPr>
          <a:xfrm>
            <a:off x="295352" y="274638"/>
            <a:ext cx="10457373" cy="1143000"/>
          </a:xfrm>
        </p:spPr>
        <p:txBody>
          <a:bodyPr wrap="square" anchor="ctr">
            <a:normAutofit/>
          </a:bodyPr>
          <a:lstStyle/>
          <a:p>
            <a:r>
              <a:rPr lang="en-MY" dirty="0"/>
              <a:t>Topic Learning Outcomes</a:t>
            </a:r>
          </a:p>
        </p:txBody>
      </p:sp>
    </p:spTree>
    <p:extLst>
      <p:ext uri="{BB962C8B-B14F-4D97-AF65-F5344CB8AC3E}">
        <p14:creationId xmlns:p14="http://schemas.microsoft.com/office/powerpoint/2010/main" val="3036573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9E8E3B-678B-652E-3C5A-A7AB6C63F71F}"/>
              </a:ext>
            </a:extLst>
          </p:cNvPr>
          <p:cNvSpPr>
            <a:spLocks noGrp="1"/>
          </p:cNvSpPr>
          <p:nvPr>
            <p:ph idx="1"/>
          </p:nvPr>
        </p:nvSpPr>
        <p:spPr/>
        <p:txBody>
          <a:bodyPr/>
          <a:lstStyle/>
          <a:p>
            <a:pPr lvl="0"/>
            <a:r>
              <a:rPr lang="en-US" sz="2400" dirty="0"/>
              <a:t>Aim is to see what really happens, not what people say happens.</a:t>
            </a:r>
          </a:p>
          <a:p>
            <a:pPr lvl="0"/>
            <a:r>
              <a:rPr lang="en-US" sz="2400" dirty="0"/>
              <a:t>Can be open-ended or based on a schedule</a:t>
            </a:r>
          </a:p>
          <a:p>
            <a:pPr lvl="0"/>
            <a:r>
              <a:rPr lang="en-US" sz="2400" dirty="0"/>
              <a:t>Includes:</a:t>
            </a:r>
          </a:p>
          <a:p>
            <a:pPr lvl="1">
              <a:buFont typeface="Wingdings" pitchFamily="2" charset="2"/>
              <a:buChar char="q"/>
            </a:pPr>
            <a:r>
              <a:rPr lang="en-US" sz="2400" dirty="0"/>
              <a:t>seeing how people carry out processes</a:t>
            </a:r>
          </a:p>
          <a:p>
            <a:pPr lvl="1">
              <a:buFont typeface="Wingdings" pitchFamily="2" charset="2"/>
              <a:buChar char="q"/>
            </a:pPr>
            <a:r>
              <a:rPr lang="en-US" sz="2400" dirty="0"/>
              <a:t>Examine each form, record and report</a:t>
            </a:r>
          </a:p>
          <a:p>
            <a:pPr lvl="1">
              <a:buFont typeface="Wingdings" pitchFamily="2" charset="2"/>
              <a:buChar char="q"/>
            </a:pPr>
            <a:r>
              <a:rPr lang="en-US" sz="2400" dirty="0"/>
              <a:t>Consider each person working with the system</a:t>
            </a:r>
          </a:p>
          <a:p>
            <a:pPr lvl="1">
              <a:buFont typeface="Wingdings" pitchFamily="2" charset="2"/>
              <a:buChar char="q"/>
            </a:pPr>
            <a:r>
              <a:rPr lang="en-US" sz="2400" dirty="0"/>
              <a:t>Talk to people who receive current reports</a:t>
            </a:r>
          </a:p>
          <a:p>
            <a:pPr lvl="1">
              <a:buFont typeface="Wingdings" pitchFamily="2" charset="2"/>
              <a:buChar char="q"/>
            </a:pPr>
            <a:r>
              <a:rPr lang="en-US" sz="2400" dirty="0"/>
              <a:t>Consider the </a:t>
            </a:r>
            <a:r>
              <a:rPr lang="en-US" sz="2400" b="1" dirty="0"/>
              <a:t>Hawthorne Effect</a:t>
            </a:r>
          </a:p>
          <a:p>
            <a:pPr marL="630936" lvl="2" indent="0" fontAlgn="auto">
              <a:spcBef>
                <a:spcPts val="350"/>
              </a:spcBef>
              <a:spcAft>
                <a:spcPts val="0"/>
              </a:spcAft>
              <a:buClr>
                <a:srgbClr val="DA1F28"/>
              </a:buClr>
              <a:buSzPct val="100000"/>
              <a:buNone/>
              <a:defRPr/>
            </a:pPr>
            <a:r>
              <a:rPr lang="en-US" sz="2400" dirty="0">
                <a:solidFill>
                  <a:schemeClr val="accent6"/>
                </a:solidFill>
              </a:rPr>
              <a:t>- Productivity seemed to improve whenever workers knew they were being observed</a:t>
            </a:r>
          </a:p>
          <a:p>
            <a:pPr marL="0" indent="0" eaLnBrk="1" hangingPunct="1">
              <a:buNone/>
              <a:defRPr/>
            </a:pPr>
            <a:endParaRPr lang="en-US" sz="2400" dirty="0"/>
          </a:p>
          <a:p>
            <a:endParaRPr lang="en-MY" sz="2400" dirty="0"/>
          </a:p>
        </p:txBody>
      </p:sp>
      <p:sp>
        <p:nvSpPr>
          <p:cNvPr id="3" name="Title 2">
            <a:extLst>
              <a:ext uri="{FF2B5EF4-FFF2-40B4-BE49-F238E27FC236}">
                <a16:creationId xmlns:a16="http://schemas.microsoft.com/office/drawing/2014/main" id="{776877B1-C5C6-EBD5-8640-6B28BB62BC09}"/>
              </a:ext>
            </a:extLst>
          </p:cNvPr>
          <p:cNvSpPr>
            <a:spLocks noGrp="1"/>
          </p:cNvSpPr>
          <p:nvPr>
            <p:ph type="title"/>
          </p:nvPr>
        </p:nvSpPr>
        <p:spPr/>
        <p:txBody>
          <a:bodyPr/>
          <a:lstStyle/>
          <a:p>
            <a:r>
              <a:rPr lang="en-US" b="1" dirty="0"/>
              <a:t>Observation</a:t>
            </a:r>
            <a:endParaRPr lang="en-MY" dirty="0"/>
          </a:p>
        </p:txBody>
      </p:sp>
    </p:spTree>
    <p:extLst>
      <p:ext uri="{BB962C8B-B14F-4D97-AF65-F5344CB8AC3E}">
        <p14:creationId xmlns:p14="http://schemas.microsoft.com/office/powerpoint/2010/main" val="3288242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8C18BD-03FB-731A-8533-51501C6175DC}"/>
              </a:ext>
            </a:extLst>
          </p:cNvPr>
          <p:cNvSpPr>
            <a:spLocks noGrp="1"/>
          </p:cNvSpPr>
          <p:nvPr>
            <p:ph idx="1"/>
          </p:nvPr>
        </p:nvSpPr>
        <p:spPr/>
        <p:txBody>
          <a:bodyPr/>
          <a:lstStyle/>
          <a:p>
            <a:pPr marL="0" indent="0">
              <a:buNone/>
            </a:pPr>
            <a:r>
              <a:rPr lang="en-US" sz="2400" b="1" u="sng" dirty="0"/>
              <a:t>Observation Team</a:t>
            </a:r>
            <a:endParaRPr lang="en-US" sz="2400" b="1" dirty="0"/>
          </a:p>
          <a:p>
            <a:pPr marL="0" indent="0" algn="just">
              <a:buNone/>
            </a:pPr>
            <a:r>
              <a:rPr lang="en-US" sz="2400" dirty="0"/>
              <a:t>The observation team positioned at the front desk will be tasked to observe the efficiency of the front desk, customers’ satisfactory towards the current system and physical space constraints of such system. In contrary, observation team positioned in the </a:t>
            </a:r>
            <a:r>
              <a:rPr lang="en-US" sz="2400" dirty="0" err="1"/>
              <a:t>organisation</a:t>
            </a:r>
            <a:r>
              <a:rPr lang="en-US" sz="2400" dirty="0"/>
              <a:t> will be observing the manager capability of handling staff profile and attendance marking of the current system. The observation is scheduled to run up to 6 weeks.</a:t>
            </a:r>
          </a:p>
          <a:p>
            <a:pPr lvl="1">
              <a:buFontTx/>
              <a:buChar char="-"/>
            </a:pPr>
            <a:r>
              <a:rPr lang="en-US" sz="2400" dirty="0"/>
              <a:t>How do they manage all the record?</a:t>
            </a:r>
          </a:p>
          <a:p>
            <a:pPr lvl="1">
              <a:buFontTx/>
              <a:buChar char="-"/>
            </a:pPr>
            <a:r>
              <a:rPr lang="en-US" sz="2400" dirty="0"/>
              <a:t>How they collect customer record?</a:t>
            </a:r>
          </a:p>
          <a:p>
            <a:pPr lvl="1">
              <a:buFontTx/>
              <a:buChar char="-"/>
            </a:pPr>
            <a:r>
              <a:rPr lang="en-US" sz="2400" dirty="0"/>
              <a:t>Is there any time consuming during registration?</a:t>
            </a:r>
          </a:p>
          <a:p>
            <a:pPr marL="0" indent="0">
              <a:buNone/>
            </a:pPr>
            <a:endParaRPr lang="en-US" sz="2400" dirty="0"/>
          </a:p>
          <a:p>
            <a:pPr marL="0" indent="0">
              <a:buNone/>
            </a:pPr>
            <a:endParaRPr lang="en-US" sz="2400" dirty="0"/>
          </a:p>
          <a:p>
            <a:endParaRPr lang="en-MY" sz="2400" dirty="0"/>
          </a:p>
        </p:txBody>
      </p:sp>
      <p:sp>
        <p:nvSpPr>
          <p:cNvPr id="3" name="Title 2">
            <a:extLst>
              <a:ext uri="{FF2B5EF4-FFF2-40B4-BE49-F238E27FC236}">
                <a16:creationId xmlns:a16="http://schemas.microsoft.com/office/drawing/2014/main" id="{EB842B64-5BB4-6CCF-3310-8E1AA9C98AD8}"/>
              </a:ext>
            </a:extLst>
          </p:cNvPr>
          <p:cNvSpPr>
            <a:spLocks noGrp="1"/>
          </p:cNvSpPr>
          <p:nvPr>
            <p:ph type="title"/>
          </p:nvPr>
        </p:nvSpPr>
        <p:spPr/>
        <p:txBody>
          <a:bodyPr/>
          <a:lstStyle/>
          <a:p>
            <a:r>
              <a:rPr lang="en-US" b="1" dirty="0"/>
              <a:t>Observation Example</a:t>
            </a:r>
            <a:endParaRPr lang="en-MY" dirty="0"/>
          </a:p>
        </p:txBody>
      </p:sp>
    </p:spTree>
    <p:extLst>
      <p:ext uri="{BB962C8B-B14F-4D97-AF65-F5344CB8AC3E}">
        <p14:creationId xmlns:p14="http://schemas.microsoft.com/office/powerpoint/2010/main" val="2295813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9D19D8-4CE8-E27F-6F2C-453C99976205}"/>
              </a:ext>
            </a:extLst>
          </p:cNvPr>
          <p:cNvSpPr>
            <a:spLocks noGrp="1"/>
          </p:cNvSpPr>
          <p:nvPr>
            <p:ph type="title"/>
          </p:nvPr>
        </p:nvSpPr>
        <p:spPr/>
        <p:txBody>
          <a:bodyPr/>
          <a:lstStyle/>
          <a:p>
            <a:r>
              <a:rPr lang="en-US" b="1" dirty="0"/>
              <a:t>Observation – Hawthorne Effect</a:t>
            </a:r>
            <a:endParaRPr lang="en-MY" dirty="0"/>
          </a:p>
        </p:txBody>
      </p:sp>
      <p:pic>
        <p:nvPicPr>
          <p:cNvPr id="4" name="Picture 4" descr="Fig3-15">
            <a:extLst>
              <a:ext uri="{FF2B5EF4-FFF2-40B4-BE49-F238E27FC236}">
                <a16:creationId xmlns:a16="http://schemas.microsoft.com/office/drawing/2014/main" id="{3927038D-B43A-5831-E2BB-21A51A247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0290"/>
          <a:stretch>
            <a:fillRect/>
          </a:stretch>
        </p:blipFill>
        <p:spPr bwMode="auto">
          <a:xfrm>
            <a:off x="1330120" y="1417638"/>
            <a:ext cx="8891588" cy="450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15D5B4F0-CE04-CA8A-45DC-7E9C4880B292}"/>
              </a:ext>
            </a:extLst>
          </p:cNvPr>
          <p:cNvSpPr>
            <a:spLocks noChangeArrowheads="1"/>
          </p:cNvSpPr>
          <p:nvPr/>
        </p:nvSpPr>
        <p:spPr bwMode="auto">
          <a:xfrm>
            <a:off x="3405500" y="5996801"/>
            <a:ext cx="495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dirty="0"/>
              <a:t>Figure 7-1 :Hawthorne Effect</a:t>
            </a:r>
          </a:p>
          <a:p>
            <a:pPr algn="ctr" eaLnBrk="1" hangingPunct="1"/>
            <a:r>
              <a:rPr lang="en-US" altLang="en-US" sz="1000" b="1" dirty="0"/>
              <a:t>Systems Analysis &amp; Design (4th Edition) </a:t>
            </a:r>
            <a:r>
              <a:rPr lang="en-US" altLang="en-US" sz="1000" dirty="0"/>
              <a:t>– Shelly Cashman Series</a:t>
            </a:r>
          </a:p>
        </p:txBody>
      </p:sp>
    </p:spTree>
    <p:extLst>
      <p:ext uri="{BB962C8B-B14F-4D97-AF65-F5344CB8AC3E}">
        <p14:creationId xmlns:p14="http://schemas.microsoft.com/office/powerpoint/2010/main" val="2622810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6E52CC-DE90-6FA3-F6A0-6EC8DD1583B0}"/>
              </a:ext>
            </a:extLst>
          </p:cNvPr>
          <p:cNvSpPr>
            <a:spLocks noGrp="1"/>
          </p:cNvSpPr>
          <p:nvPr>
            <p:ph idx="1"/>
          </p:nvPr>
        </p:nvSpPr>
        <p:spPr>
          <a:xfrm>
            <a:off x="295352" y="1255249"/>
            <a:ext cx="11747500" cy="5461678"/>
          </a:xfrm>
        </p:spPr>
        <p:txBody>
          <a:bodyPr/>
          <a:lstStyle/>
          <a:p>
            <a:pPr marL="342900" lvl="1" indent="-342900">
              <a:lnSpc>
                <a:spcPct val="90000"/>
              </a:lnSpc>
              <a:buFontTx/>
              <a:buChar char="•"/>
            </a:pPr>
            <a:r>
              <a:rPr lang="en-US" sz="2400" dirty="0"/>
              <a:t>Aims to obtain the views of a large number of people in a way that can be analyzed statistically. Includes:</a:t>
            </a:r>
          </a:p>
          <a:p>
            <a:pPr marL="457200" lvl="1" indent="0">
              <a:buNone/>
            </a:pPr>
            <a:r>
              <a:rPr lang="en-US" sz="2150" dirty="0"/>
              <a:t>- postal, web-based and email questionnaires</a:t>
            </a:r>
          </a:p>
          <a:p>
            <a:pPr marL="457200" lvl="1" indent="0">
              <a:buNone/>
            </a:pPr>
            <a:r>
              <a:rPr lang="en-US" sz="2150" dirty="0"/>
              <a:t>- open-ended and closed questions</a:t>
            </a:r>
          </a:p>
          <a:p>
            <a:pPr marL="457200" lvl="1" indent="0">
              <a:buNone/>
            </a:pPr>
            <a:r>
              <a:rPr lang="en-US" sz="2150" dirty="0"/>
              <a:t>- gathering opinion as well as facts</a:t>
            </a:r>
            <a:endParaRPr lang="en-US" altLang="en-US" sz="2150" dirty="0"/>
          </a:p>
          <a:p>
            <a:pPr eaLnBrk="1" hangingPunct="1">
              <a:lnSpc>
                <a:spcPct val="90000"/>
              </a:lnSpc>
            </a:pPr>
            <a:r>
              <a:rPr lang="en-US" altLang="en-US" sz="2400" dirty="0"/>
              <a:t>Guidelines:</a:t>
            </a:r>
          </a:p>
          <a:p>
            <a:pPr lvl="1">
              <a:lnSpc>
                <a:spcPct val="90000"/>
              </a:lnSpc>
            </a:pPr>
            <a:r>
              <a:rPr lang="en-US" altLang="en-US" sz="2150" dirty="0"/>
              <a:t>Brief, user-friendly and clear instructions</a:t>
            </a:r>
          </a:p>
          <a:p>
            <a:pPr lvl="1">
              <a:lnSpc>
                <a:spcPct val="90000"/>
              </a:lnSpc>
            </a:pPr>
            <a:r>
              <a:rPr lang="en-US" altLang="en-US" sz="2150" dirty="0"/>
              <a:t>Questions in logical order</a:t>
            </a:r>
          </a:p>
          <a:p>
            <a:pPr lvl="1">
              <a:lnSpc>
                <a:spcPct val="90000"/>
              </a:lnSpc>
            </a:pPr>
            <a:r>
              <a:rPr lang="en-US" altLang="en-US" sz="2150" dirty="0"/>
              <a:t>Simple wording to avoid misunderstanding</a:t>
            </a:r>
          </a:p>
          <a:p>
            <a:pPr lvl="1">
              <a:lnSpc>
                <a:spcPct val="90000"/>
              </a:lnSpc>
            </a:pPr>
            <a:r>
              <a:rPr lang="en-US" altLang="en-US" sz="2150" dirty="0"/>
              <a:t>Avoid leading questions</a:t>
            </a:r>
          </a:p>
          <a:p>
            <a:pPr lvl="1">
              <a:lnSpc>
                <a:spcPct val="90000"/>
              </a:lnSpc>
            </a:pPr>
            <a:r>
              <a:rPr lang="en-US" altLang="en-US" sz="2150" dirty="0"/>
              <a:t>Open-ended questions are difficult to tabulate</a:t>
            </a:r>
          </a:p>
          <a:p>
            <a:pPr lvl="1">
              <a:lnSpc>
                <a:spcPct val="90000"/>
              </a:lnSpc>
            </a:pPr>
            <a:r>
              <a:rPr lang="en-US" altLang="en-US" sz="2150" dirty="0"/>
              <a:t>Limit questions raising concern / negative issues</a:t>
            </a:r>
          </a:p>
          <a:p>
            <a:pPr lvl="1">
              <a:lnSpc>
                <a:spcPct val="90000"/>
              </a:lnSpc>
            </a:pPr>
            <a:r>
              <a:rPr lang="en-US" altLang="en-US" sz="2150" dirty="0"/>
              <a:t>Section for general comments</a:t>
            </a:r>
          </a:p>
          <a:p>
            <a:pPr lvl="1">
              <a:lnSpc>
                <a:spcPct val="90000"/>
              </a:lnSpc>
            </a:pPr>
            <a:r>
              <a:rPr lang="en-US" altLang="en-US" sz="2150" dirty="0"/>
              <a:t>Test the questionnaires in advance</a:t>
            </a:r>
          </a:p>
          <a:p>
            <a:endParaRPr lang="en-MY" sz="2400" dirty="0"/>
          </a:p>
        </p:txBody>
      </p:sp>
      <p:sp>
        <p:nvSpPr>
          <p:cNvPr id="3" name="Title 2">
            <a:extLst>
              <a:ext uri="{FF2B5EF4-FFF2-40B4-BE49-F238E27FC236}">
                <a16:creationId xmlns:a16="http://schemas.microsoft.com/office/drawing/2014/main" id="{9786A6DF-DBE8-C91A-4F6B-6A99E83EC04A}"/>
              </a:ext>
            </a:extLst>
          </p:cNvPr>
          <p:cNvSpPr>
            <a:spLocks noGrp="1"/>
          </p:cNvSpPr>
          <p:nvPr>
            <p:ph type="title"/>
          </p:nvPr>
        </p:nvSpPr>
        <p:spPr/>
        <p:txBody>
          <a:bodyPr/>
          <a:lstStyle/>
          <a:p>
            <a:r>
              <a:rPr lang="en-US" b="1" dirty="0"/>
              <a:t>Questionnaires and Surveys</a:t>
            </a:r>
            <a:endParaRPr lang="en-MY" dirty="0"/>
          </a:p>
        </p:txBody>
      </p:sp>
    </p:spTree>
    <p:extLst>
      <p:ext uri="{BB962C8B-B14F-4D97-AF65-F5344CB8AC3E}">
        <p14:creationId xmlns:p14="http://schemas.microsoft.com/office/powerpoint/2010/main" val="99831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763C8A-DD48-9A4C-FA6B-70874ABC1CD9}"/>
              </a:ext>
            </a:extLst>
          </p:cNvPr>
          <p:cNvSpPr>
            <a:spLocks noGrp="1"/>
          </p:cNvSpPr>
          <p:nvPr>
            <p:ph idx="1"/>
          </p:nvPr>
        </p:nvSpPr>
        <p:spPr>
          <a:xfrm>
            <a:off x="254000" y="1697038"/>
            <a:ext cx="10955106" cy="4886324"/>
          </a:xfrm>
        </p:spPr>
        <p:txBody>
          <a:bodyPr/>
          <a:lstStyle/>
          <a:p>
            <a:pPr lvl="0"/>
            <a:r>
              <a:rPr lang="en-GB" sz="2400" dirty="0"/>
              <a:t>Overall, are you satisfied with the current system?</a:t>
            </a:r>
          </a:p>
          <a:p>
            <a:pPr lvl="0"/>
            <a:endParaRPr lang="en-GB" sz="2400" dirty="0"/>
          </a:p>
          <a:p>
            <a:pPr marL="0" lvl="0" indent="0">
              <a:buNone/>
            </a:pPr>
            <a:endParaRPr lang="en-US" sz="2400" dirty="0"/>
          </a:p>
          <a:p>
            <a:pPr lvl="0"/>
            <a:r>
              <a:rPr lang="en-GB" sz="2400" dirty="0"/>
              <a:t>How long do you take to retrieve data from a different departments within the company?</a:t>
            </a:r>
          </a:p>
          <a:p>
            <a:pPr lvl="0"/>
            <a:endParaRPr lang="en-GB" sz="2400" dirty="0"/>
          </a:p>
          <a:p>
            <a:pPr lvl="0"/>
            <a:endParaRPr lang="en-US" sz="2400" dirty="0"/>
          </a:p>
          <a:p>
            <a:pPr lvl="0"/>
            <a:r>
              <a:rPr lang="en-GB" sz="2400" dirty="0"/>
              <a:t>Do you need to go to the different departments to get the different files?</a:t>
            </a:r>
            <a:endParaRPr lang="en-US" sz="2400" dirty="0"/>
          </a:p>
          <a:p>
            <a:pPr>
              <a:buFont typeface="Arial" panose="020B0604020202020204" pitchFamily="34" charset="0"/>
              <a:buChar char="•"/>
            </a:pPr>
            <a:endParaRPr lang="en-US" sz="2400" dirty="0"/>
          </a:p>
          <a:p>
            <a:endParaRPr lang="en-US" sz="2400" dirty="0"/>
          </a:p>
          <a:p>
            <a:endParaRPr lang="en-MY" sz="2400" dirty="0"/>
          </a:p>
        </p:txBody>
      </p:sp>
      <p:sp>
        <p:nvSpPr>
          <p:cNvPr id="3" name="Title 2">
            <a:extLst>
              <a:ext uri="{FF2B5EF4-FFF2-40B4-BE49-F238E27FC236}">
                <a16:creationId xmlns:a16="http://schemas.microsoft.com/office/drawing/2014/main" id="{FA211FE9-5989-06E0-C374-8C9D0188261C}"/>
              </a:ext>
            </a:extLst>
          </p:cNvPr>
          <p:cNvSpPr>
            <a:spLocks noGrp="1"/>
          </p:cNvSpPr>
          <p:nvPr>
            <p:ph type="title"/>
          </p:nvPr>
        </p:nvSpPr>
        <p:spPr/>
        <p:txBody>
          <a:bodyPr/>
          <a:lstStyle/>
          <a:p>
            <a:r>
              <a:rPr lang="en-US" b="1" dirty="0"/>
              <a:t>Questionnaires and Surveys Example</a:t>
            </a:r>
            <a:endParaRPr lang="en-MY" dirty="0"/>
          </a:p>
        </p:txBody>
      </p:sp>
      <p:sp>
        <p:nvSpPr>
          <p:cNvPr id="4" name="Rectangle 3">
            <a:extLst>
              <a:ext uri="{FF2B5EF4-FFF2-40B4-BE49-F238E27FC236}">
                <a16:creationId xmlns:a16="http://schemas.microsoft.com/office/drawing/2014/main" id="{E656E369-0413-6641-3722-63E84C809271}"/>
              </a:ext>
            </a:extLst>
          </p:cNvPr>
          <p:cNvSpPr/>
          <p:nvPr/>
        </p:nvSpPr>
        <p:spPr bwMode="auto">
          <a:xfrm>
            <a:off x="729465" y="2137026"/>
            <a:ext cx="10120045" cy="934948"/>
          </a:xfrm>
          <a:prstGeom prst="rect">
            <a:avLst/>
          </a:prstGeom>
          <a:solidFill>
            <a:schemeClr val="tx1">
              <a:lumMod val="10000"/>
              <a:lumOff val="9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indent="0">
              <a:buNone/>
            </a:pPr>
            <a:r>
              <a:rPr lang="en-GB" sz="2400" b="1" dirty="0"/>
              <a:t> [1]. Not at all	         [2]. Slightly satisfied       [3]. Moderately</a:t>
            </a:r>
          </a:p>
          <a:p>
            <a:pPr marL="0" indent="0">
              <a:buNone/>
            </a:pPr>
            <a:r>
              <a:rPr lang="en-GB" sz="2400" b="1" dirty="0"/>
              <a:t> [4]. Quite satisfied         [5]. Extremely satisfied</a:t>
            </a:r>
            <a:endParaRPr kumimoji="0" lang="en-MY" sz="2400" b="0" i="0" u="none" strike="noStrike" cap="none" normalizeH="0" baseline="0" dirty="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34A5E830-20D5-615B-099F-D91E8EAF25A2}"/>
              </a:ext>
            </a:extLst>
          </p:cNvPr>
          <p:cNvSpPr/>
          <p:nvPr/>
        </p:nvSpPr>
        <p:spPr bwMode="auto">
          <a:xfrm>
            <a:off x="632680" y="3825413"/>
            <a:ext cx="10120045" cy="934948"/>
          </a:xfrm>
          <a:prstGeom prst="rect">
            <a:avLst/>
          </a:prstGeom>
          <a:solidFill>
            <a:schemeClr val="tx1">
              <a:lumMod val="10000"/>
              <a:lumOff val="9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indent="0">
              <a:buNone/>
            </a:pPr>
            <a:r>
              <a:rPr lang="en-GB" sz="2400" b="1" dirty="0"/>
              <a:t> [1]. Less than 1 min	[2].  3 min to 5 min	         [3]. 5 to 10 min</a:t>
            </a:r>
          </a:p>
          <a:p>
            <a:pPr marL="0" indent="0">
              <a:buNone/>
            </a:pPr>
            <a:r>
              <a:rPr lang="en-GB" sz="2400" b="1" dirty="0"/>
              <a:t> [4]. More than 10 min</a:t>
            </a:r>
            <a:endParaRPr kumimoji="0" lang="en-MY" sz="2400" b="0" i="0" u="none" strike="noStrike" cap="none" normalizeH="0" baseline="0" dirty="0">
              <a:ln>
                <a:noFill/>
              </a:ln>
              <a:solidFill>
                <a:schemeClr val="tx1"/>
              </a:solidFill>
              <a:effectLst/>
              <a:latin typeface="Arial" charset="0"/>
            </a:endParaRPr>
          </a:p>
        </p:txBody>
      </p:sp>
      <p:sp>
        <p:nvSpPr>
          <p:cNvPr id="6" name="Rectangle 5">
            <a:extLst>
              <a:ext uri="{FF2B5EF4-FFF2-40B4-BE49-F238E27FC236}">
                <a16:creationId xmlns:a16="http://schemas.microsoft.com/office/drawing/2014/main" id="{C4B62A0C-5770-101C-10B5-3254B2075E00}"/>
              </a:ext>
            </a:extLst>
          </p:cNvPr>
          <p:cNvSpPr/>
          <p:nvPr/>
        </p:nvSpPr>
        <p:spPr bwMode="auto">
          <a:xfrm>
            <a:off x="632679" y="5200349"/>
            <a:ext cx="10120045" cy="934948"/>
          </a:xfrm>
          <a:prstGeom prst="rect">
            <a:avLst/>
          </a:prstGeom>
          <a:solidFill>
            <a:schemeClr val="tx1">
              <a:lumMod val="10000"/>
              <a:lumOff val="9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indent="0">
              <a:buNone/>
            </a:pPr>
            <a:r>
              <a:rPr lang="en-GB" sz="2400" b="1" dirty="0"/>
              <a:t> [1]. Yes	              	[2]. No</a:t>
            </a:r>
            <a:endParaRPr kumimoji="0" lang="en-MY" sz="24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3722343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A8935-3F20-A6EA-45FC-22B29161F6BF}"/>
              </a:ext>
            </a:extLst>
          </p:cNvPr>
          <p:cNvSpPr>
            <a:spLocks noGrp="1"/>
          </p:cNvSpPr>
          <p:nvPr>
            <p:ph type="title"/>
          </p:nvPr>
        </p:nvSpPr>
        <p:spPr/>
        <p:txBody>
          <a:bodyPr/>
          <a:lstStyle/>
          <a:p>
            <a:r>
              <a:rPr lang="en-US" b="1" dirty="0">
                <a:solidFill>
                  <a:schemeClr val="accent6">
                    <a:lumMod val="75000"/>
                  </a:schemeClr>
                </a:solidFill>
              </a:rPr>
              <a:t>Questionnaires and Surveys</a:t>
            </a:r>
            <a:endParaRPr lang="en-MY" dirty="0"/>
          </a:p>
        </p:txBody>
      </p:sp>
      <p:pic>
        <p:nvPicPr>
          <p:cNvPr id="4" name="Picture 2">
            <a:extLst>
              <a:ext uri="{FF2B5EF4-FFF2-40B4-BE49-F238E27FC236}">
                <a16:creationId xmlns:a16="http://schemas.microsoft.com/office/drawing/2014/main" id="{6E7C4585-CABC-C82F-A76F-E97F8285B4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95053" y="1119950"/>
            <a:ext cx="5109561" cy="4826825"/>
          </a:xfrm>
        </p:spPr>
      </p:pic>
      <p:sp>
        <p:nvSpPr>
          <p:cNvPr id="5" name="Rectangle 4">
            <a:extLst>
              <a:ext uri="{FF2B5EF4-FFF2-40B4-BE49-F238E27FC236}">
                <a16:creationId xmlns:a16="http://schemas.microsoft.com/office/drawing/2014/main" id="{C4754706-081B-B767-520F-7233870223B9}"/>
              </a:ext>
            </a:extLst>
          </p:cNvPr>
          <p:cNvSpPr>
            <a:spLocks noChangeArrowheads="1"/>
          </p:cNvSpPr>
          <p:nvPr/>
        </p:nvSpPr>
        <p:spPr bwMode="auto">
          <a:xfrm>
            <a:off x="2695053" y="5946775"/>
            <a:ext cx="5867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b="1"/>
              <a:t>FIGURE 4-23 </a:t>
            </a:r>
            <a:r>
              <a:rPr lang="en-US" altLang="en-US" sz="1400"/>
              <a:t>Online version of a sample questionnaire. Does it follow the suggested guidelines?</a:t>
            </a:r>
          </a:p>
        </p:txBody>
      </p:sp>
      <p:pic>
        <p:nvPicPr>
          <p:cNvPr id="6" name="Picture 2" descr="Image result for survey questionnaire for system development">
            <a:extLst>
              <a:ext uri="{FF2B5EF4-FFF2-40B4-BE49-F238E27FC236}">
                <a16:creationId xmlns:a16="http://schemas.microsoft.com/office/drawing/2014/main" id="{50FE3048-D914-2E73-0177-B3A145DA9B97}"/>
              </a:ext>
            </a:extLst>
          </p:cNvPr>
          <p:cNvPicPr>
            <a:picLocks noChangeAspect="1" noChangeArrowheads="1"/>
          </p:cNvPicPr>
          <p:nvPr/>
        </p:nvPicPr>
        <p:blipFill>
          <a:blip r:embed="rId3" cstate="print"/>
          <a:srcRect/>
          <a:stretch>
            <a:fillRect/>
          </a:stretch>
        </p:blipFill>
        <p:spPr bwMode="auto">
          <a:xfrm rot="20603242">
            <a:off x="5393594" y="1618235"/>
            <a:ext cx="5278249" cy="3054787"/>
          </a:xfrm>
          <a:prstGeom prst="rect">
            <a:avLst/>
          </a:prstGeom>
          <a:noFill/>
        </p:spPr>
      </p:pic>
    </p:spTree>
    <p:extLst>
      <p:ext uri="{BB962C8B-B14F-4D97-AF65-F5344CB8AC3E}">
        <p14:creationId xmlns:p14="http://schemas.microsoft.com/office/powerpoint/2010/main" val="4044373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516548-6877-2A47-164A-806C3887E49E}"/>
              </a:ext>
            </a:extLst>
          </p:cNvPr>
          <p:cNvSpPr>
            <a:spLocks noGrp="1"/>
          </p:cNvSpPr>
          <p:nvPr>
            <p:ph idx="1"/>
          </p:nvPr>
        </p:nvSpPr>
        <p:spPr/>
        <p:txBody>
          <a:bodyPr/>
          <a:lstStyle/>
          <a:p>
            <a:pPr algn="just">
              <a:lnSpc>
                <a:spcPct val="90000"/>
              </a:lnSpc>
            </a:pPr>
            <a:r>
              <a:rPr lang="en-US" altLang="en-US" sz="2400" dirty="0"/>
              <a:t>Also known as purposive and selective sampling, purposeful sampling is a sampling technique that qualitative researchers use to recruit participants who can provide in-depth and detailed information about the phenomenon under investigation. </a:t>
            </a:r>
          </a:p>
          <a:p>
            <a:pPr algn="just">
              <a:lnSpc>
                <a:spcPct val="90000"/>
              </a:lnSpc>
            </a:pPr>
            <a:r>
              <a:rPr lang="en-US" altLang="en-US" sz="2400" dirty="0"/>
              <a:t>There are several techniques of sampling:</a:t>
            </a:r>
          </a:p>
          <a:p>
            <a:pPr lvl="1" algn="just" eaLnBrk="1" hangingPunct="1">
              <a:lnSpc>
                <a:spcPct val="90000"/>
              </a:lnSpc>
            </a:pPr>
            <a:r>
              <a:rPr lang="en-US" altLang="en-US" sz="2400" dirty="0"/>
              <a:t>Systematic sample : Select every tenth customer for review</a:t>
            </a:r>
          </a:p>
          <a:p>
            <a:pPr lvl="1" algn="just" eaLnBrk="1" hangingPunct="1">
              <a:lnSpc>
                <a:spcPct val="90000"/>
              </a:lnSpc>
            </a:pPr>
            <a:r>
              <a:rPr lang="en-US" altLang="en-US" sz="2400" dirty="0"/>
              <a:t>Stratified sample : Select five customers from each of four postal codes</a:t>
            </a:r>
          </a:p>
          <a:p>
            <a:pPr lvl="1" algn="just" eaLnBrk="1" hangingPunct="1">
              <a:lnSpc>
                <a:spcPct val="90000"/>
              </a:lnSpc>
            </a:pPr>
            <a:r>
              <a:rPr lang="en-US" altLang="en-US" sz="2400" dirty="0"/>
              <a:t>Random sample : Any 20 customers</a:t>
            </a:r>
          </a:p>
          <a:p>
            <a:pPr algn="just" eaLnBrk="1" hangingPunct="1">
              <a:lnSpc>
                <a:spcPct val="90000"/>
              </a:lnSpc>
            </a:pPr>
            <a:r>
              <a:rPr lang="en-US" altLang="en-US" sz="2400" dirty="0"/>
              <a:t>Main objective : to ensure representation of the overall population accurately</a:t>
            </a:r>
          </a:p>
          <a:p>
            <a:pPr eaLnBrk="1" hangingPunct="1">
              <a:lnSpc>
                <a:spcPct val="90000"/>
              </a:lnSpc>
            </a:pPr>
            <a:r>
              <a:rPr lang="en-US" altLang="en-US" sz="2400" dirty="0"/>
              <a:t>May considered either </a:t>
            </a:r>
            <a:r>
              <a:rPr lang="en-US" altLang="en-US" sz="2400" b="1" dirty="0"/>
              <a:t>interviewing or questionnaires</a:t>
            </a:r>
          </a:p>
          <a:p>
            <a:pPr marL="0" indent="0">
              <a:buNone/>
            </a:pPr>
            <a:endParaRPr lang="en-MY" sz="2400" dirty="0"/>
          </a:p>
        </p:txBody>
      </p:sp>
      <p:sp>
        <p:nvSpPr>
          <p:cNvPr id="3" name="Title 2">
            <a:extLst>
              <a:ext uri="{FF2B5EF4-FFF2-40B4-BE49-F238E27FC236}">
                <a16:creationId xmlns:a16="http://schemas.microsoft.com/office/drawing/2014/main" id="{CE424FCA-DA75-16A7-B828-2C0556229AB0}"/>
              </a:ext>
            </a:extLst>
          </p:cNvPr>
          <p:cNvSpPr>
            <a:spLocks noGrp="1"/>
          </p:cNvSpPr>
          <p:nvPr>
            <p:ph type="title"/>
          </p:nvPr>
        </p:nvSpPr>
        <p:spPr/>
        <p:txBody>
          <a:bodyPr/>
          <a:lstStyle/>
          <a:p>
            <a:r>
              <a:rPr lang="en-US" b="1" dirty="0"/>
              <a:t>Sampling</a:t>
            </a:r>
            <a:endParaRPr lang="en-MY" dirty="0"/>
          </a:p>
        </p:txBody>
      </p:sp>
    </p:spTree>
    <p:extLst>
      <p:ext uri="{BB962C8B-B14F-4D97-AF65-F5344CB8AC3E}">
        <p14:creationId xmlns:p14="http://schemas.microsoft.com/office/powerpoint/2010/main" val="329197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A29AF-64DE-2D94-CAAE-EC8BEC2A3685}"/>
              </a:ext>
            </a:extLst>
          </p:cNvPr>
          <p:cNvSpPr>
            <a:spLocks noGrp="1"/>
          </p:cNvSpPr>
          <p:nvPr>
            <p:ph idx="1"/>
          </p:nvPr>
        </p:nvSpPr>
        <p:spPr/>
        <p:txBody>
          <a:bodyPr/>
          <a:lstStyle/>
          <a:p>
            <a:pPr eaLnBrk="1" hangingPunct="1"/>
            <a:r>
              <a:rPr lang="en-US" altLang="en-US" sz="2400" dirty="0"/>
              <a:t>Journals, periodicals, books</a:t>
            </a:r>
          </a:p>
          <a:p>
            <a:pPr eaLnBrk="1" hangingPunct="1"/>
            <a:r>
              <a:rPr lang="en-US" altLang="en-US" sz="2400" dirty="0"/>
              <a:t>Internet sites</a:t>
            </a:r>
          </a:p>
          <a:p>
            <a:pPr lvl="1" eaLnBrk="1" hangingPunct="1"/>
            <a:r>
              <a:rPr lang="en-US" altLang="en-US" dirty="0"/>
              <a:t>Hardware and software vendors</a:t>
            </a:r>
          </a:p>
          <a:p>
            <a:pPr lvl="1" eaLnBrk="1" hangingPunct="1"/>
            <a:r>
              <a:rPr lang="en-US" altLang="en-US" dirty="0"/>
              <a:t>Independent firms that provide information</a:t>
            </a:r>
          </a:p>
          <a:p>
            <a:pPr lvl="1" eaLnBrk="1" hangingPunct="1"/>
            <a:r>
              <a:rPr lang="en-US" altLang="en-US" dirty="0"/>
              <a:t>Newsgroups</a:t>
            </a:r>
          </a:p>
          <a:p>
            <a:pPr eaLnBrk="1" hangingPunct="1"/>
            <a:r>
              <a:rPr lang="en-US" altLang="en-US" sz="2400" dirty="0"/>
              <a:t>Professional meetings, seminars, discussions</a:t>
            </a:r>
          </a:p>
          <a:p>
            <a:pPr eaLnBrk="1" hangingPunct="1"/>
            <a:r>
              <a:rPr lang="en-US" altLang="en-US" sz="2400" dirty="0"/>
              <a:t>Site visits to observe a system in use</a:t>
            </a:r>
          </a:p>
          <a:p>
            <a:endParaRPr lang="en-MY" dirty="0"/>
          </a:p>
        </p:txBody>
      </p:sp>
      <p:sp>
        <p:nvSpPr>
          <p:cNvPr id="3" name="Title 2">
            <a:extLst>
              <a:ext uri="{FF2B5EF4-FFF2-40B4-BE49-F238E27FC236}">
                <a16:creationId xmlns:a16="http://schemas.microsoft.com/office/drawing/2014/main" id="{AE4B0F7E-9832-A2C3-C7AC-D3916836F780}"/>
              </a:ext>
            </a:extLst>
          </p:cNvPr>
          <p:cNvSpPr>
            <a:spLocks noGrp="1"/>
          </p:cNvSpPr>
          <p:nvPr>
            <p:ph type="title"/>
          </p:nvPr>
        </p:nvSpPr>
        <p:spPr/>
        <p:txBody>
          <a:bodyPr/>
          <a:lstStyle/>
          <a:p>
            <a:r>
              <a:rPr lang="en-US" b="1" dirty="0"/>
              <a:t>Research</a:t>
            </a:r>
            <a:endParaRPr lang="en-MY" dirty="0"/>
          </a:p>
        </p:txBody>
      </p:sp>
    </p:spTree>
    <p:extLst>
      <p:ext uri="{BB962C8B-B14F-4D97-AF65-F5344CB8AC3E}">
        <p14:creationId xmlns:p14="http://schemas.microsoft.com/office/powerpoint/2010/main" val="1962437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937621-3C6C-E5D4-E600-9FA91D697E26}"/>
              </a:ext>
            </a:extLst>
          </p:cNvPr>
          <p:cNvSpPr>
            <a:spLocks noGrp="1"/>
          </p:cNvSpPr>
          <p:nvPr>
            <p:ph type="title"/>
          </p:nvPr>
        </p:nvSpPr>
        <p:spPr/>
        <p:txBody>
          <a:bodyPr/>
          <a:lstStyle/>
          <a:p>
            <a:r>
              <a:rPr lang="en-US" b="1" dirty="0"/>
              <a:t>Interviews vs. Questionnaires</a:t>
            </a:r>
            <a:endParaRPr lang="en-MY" dirty="0"/>
          </a:p>
        </p:txBody>
      </p:sp>
      <p:pic>
        <p:nvPicPr>
          <p:cNvPr id="4" name="Picture 6" descr="TBL7-4">
            <a:extLst>
              <a:ext uri="{FF2B5EF4-FFF2-40B4-BE49-F238E27FC236}">
                <a16:creationId xmlns:a16="http://schemas.microsoft.com/office/drawing/2014/main" id="{A8958AB7-AF4F-E24E-33CD-13B2A45B7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0698"/>
          <a:stretch>
            <a:fillRect/>
          </a:stretch>
        </p:blipFill>
        <p:spPr bwMode="auto">
          <a:xfrm>
            <a:off x="1524000" y="1655762"/>
            <a:ext cx="9144000"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id="{EEA83ED9-CFBD-19CA-EDED-3ACF51C9909B}"/>
              </a:ext>
            </a:extLst>
          </p:cNvPr>
          <p:cNvSpPr txBox="1">
            <a:spLocks noChangeArrowheads="1"/>
          </p:cNvSpPr>
          <p:nvPr/>
        </p:nvSpPr>
        <p:spPr bwMode="auto">
          <a:xfrm>
            <a:off x="2752750" y="5959475"/>
            <a:ext cx="708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dirty="0"/>
              <a:t>Figure 7.3 – Comparison of Interviews and Questionnaires</a:t>
            </a:r>
          </a:p>
          <a:p>
            <a:pPr algn="ctr" eaLnBrk="1" hangingPunct="1"/>
            <a:r>
              <a:rPr lang="en-US" altLang="en-US" sz="1000" b="1" dirty="0"/>
              <a:t>Modern Systems Analysis and Design, 3/e </a:t>
            </a:r>
            <a:r>
              <a:rPr lang="en-US" altLang="en-US" sz="1000" dirty="0"/>
              <a:t>- Jeffrey A. Hoffer    Joey F. George    Joseph S. </a:t>
            </a:r>
            <a:r>
              <a:rPr lang="en-US" altLang="en-US" sz="1000" dirty="0" err="1"/>
              <a:t>Valacich</a:t>
            </a:r>
            <a:r>
              <a:rPr lang="en-US" altLang="en-US" sz="1000" dirty="0"/>
              <a:t>     </a:t>
            </a:r>
          </a:p>
        </p:txBody>
      </p:sp>
    </p:spTree>
    <p:extLst>
      <p:ext uri="{BB962C8B-B14F-4D97-AF65-F5344CB8AC3E}">
        <p14:creationId xmlns:p14="http://schemas.microsoft.com/office/powerpoint/2010/main" val="27466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2B83C8-91FE-C0B8-30AD-550E2C2A87A8}"/>
              </a:ext>
            </a:extLst>
          </p:cNvPr>
          <p:cNvSpPr>
            <a:spLocks noGrp="1"/>
          </p:cNvSpPr>
          <p:nvPr>
            <p:ph type="title"/>
          </p:nvPr>
        </p:nvSpPr>
        <p:spPr/>
        <p:txBody>
          <a:bodyPr/>
          <a:lstStyle/>
          <a:p>
            <a:r>
              <a:rPr lang="en-US" sz="2800" b="1" dirty="0"/>
              <a:t>Observation vs. Document Analysis</a:t>
            </a:r>
            <a:endParaRPr lang="en-MY" dirty="0"/>
          </a:p>
        </p:txBody>
      </p:sp>
      <p:pic>
        <p:nvPicPr>
          <p:cNvPr id="4" name="Picture 4" descr="TBL7-5">
            <a:extLst>
              <a:ext uri="{FF2B5EF4-FFF2-40B4-BE49-F238E27FC236}">
                <a16:creationId xmlns:a16="http://schemas.microsoft.com/office/drawing/2014/main" id="{B1AB6C7F-ED98-C286-31B4-EE427A57EB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51" t="11429" r="1827" b="4575"/>
          <a:stretch/>
        </p:blipFill>
        <p:spPr bwMode="auto">
          <a:xfrm>
            <a:off x="1541124" y="1633592"/>
            <a:ext cx="8784404" cy="4295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a:extLst>
              <a:ext uri="{FF2B5EF4-FFF2-40B4-BE49-F238E27FC236}">
                <a16:creationId xmlns:a16="http://schemas.microsoft.com/office/drawing/2014/main" id="{B262EA07-7817-6404-43FC-A8CC76B7B355}"/>
              </a:ext>
            </a:extLst>
          </p:cNvPr>
          <p:cNvSpPr txBox="1">
            <a:spLocks noChangeArrowheads="1"/>
          </p:cNvSpPr>
          <p:nvPr/>
        </p:nvSpPr>
        <p:spPr bwMode="auto">
          <a:xfrm>
            <a:off x="2361324" y="5929526"/>
            <a:ext cx="7086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000"/>
              <a:t>Figure 7.4 – Comparison of Observation and Document Analysis</a:t>
            </a:r>
          </a:p>
          <a:p>
            <a:pPr algn="ctr" eaLnBrk="1" hangingPunct="1"/>
            <a:r>
              <a:rPr lang="en-US" altLang="en-US" sz="1000" b="1"/>
              <a:t>Modern Systems Analysis and Design, 3/e </a:t>
            </a:r>
            <a:r>
              <a:rPr lang="en-US" altLang="en-US" sz="1000"/>
              <a:t>- Jeffrey A. Hoffer    Joey F. George    Joseph S. Valacich     </a:t>
            </a:r>
          </a:p>
        </p:txBody>
      </p:sp>
    </p:spTree>
    <p:extLst>
      <p:ext uri="{BB962C8B-B14F-4D97-AF65-F5344CB8AC3E}">
        <p14:creationId xmlns:p14="http://schemas.microsoft.com/office/powerpoint/2010/main" val="2796622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04106F-FA64-286A-04FC-353B30B818C8}"/>
              </a:ext>
            </a:extLst>
          </p:cNvPr>
          <p:cNvSpPr>
            <a:spLocks noGrp="1"/>
          </p:cNvSpPr>
          <p:nvPr>
            <p:ph idx="1"/>
          </p:nvPr>
        </p:nvSpPr>
        <p:spPr>
          <a:xfrm>
            <a:off x="254000" y="1697038"/>
            <a:ext cx="11747500" cy="4525962"/>
          </a:xfrm>
        </p:spPr>
        <p:txBody>
          <a:bodyPr wrap="square" anchor="t">
            <a:normAutofit/>
          </a:bodyPr>
          <a:lstStyle/>
          <a:p>
            <a:pPr lvl="1" eaLnBrk="1" hangingPunct="1">
              <a:buFont typeface="Wingdings" panose="05000000000000000000" pitchFamily="2" charset="2"/>
              <a:buChar char="Ø"/>
            </a:pPr>
            <a:r>
              <a:rPr lang="en-US" sz="2400" dirty="0"/>
              <a:t>Requirement Gathering Techniques </a:t>
            </a:r>
            <a:endParaRPr lang="en-US" altLang="en-US" sz="2400" dirty="0"/>
          </a:p>
          <a:p>
            <a:pPr lvl="1" eaLnBrk="1" hangingPunct="1">
              <a:buFont typeface="Wingdings" panose="05000000000000000000" pitchFamily="2" charset="2"/>
              <a:buChar char="Ø"/>
            </a:pPr>
            <a:r>
              <a:rPr lang="en-US" sz="2400" dirty="0"/>
              <a:t>Types of Requirements </a:t>
            </a:r>
          </a:p>
          <a:p>
            <a:pPr lvl="1" eaLnBrk="1" hangingPunct="1">
              <a:buFont typeface="Wingdings" panose="05000000000000000000" pitchFamily="2" charset="2"/>
              <a:buChar char="Ø"/>
            </a:pPr>
            <a:endParaRPr lang="en-US" altLang="en-US" sz="2400" dirty="0"/>
          </a:p>
          <a:p>
            <a:pPr marL="0" indent="0">
              <a:buNone/>
            </a:pPr>
            <a:endParaRPr lang="en-MY" sz="2400" dirty="0"/>
          </a:p>
        </p:txBody>
      </p:sp>
      <p:sp>
        <p:nvSpPr>
          <p:cNvPr id="4" name="Title 3">
            <a:extLst>
              <a:ext uri="{FF2B5EF4-FFF2-40B4-BE49-F238E27FC236}">
                <a16:creationId xmlns:a16="http://schemas.microsoft.com/office/drawing/2014/main" id="{8030856A-6B10-E63A-FF9D-FCC3E858E38B}"/>
              </a:ext>
            </a:extLst>
          </p:cNvPr>
          <p:cNvSpPr>
            <a:spLocks noGrp="1"/>
          </p:cNvSpPr>
          <p:nvPr>
            <p:ph type="title"/>
          </p:nvPr>
        </p:nvSpPr>
        <p:spPr>
          <a:xfrm>
            <a:off x="295352" y="274638"/>
            <a:ext cx="10457373" cy="1143000"/>
          </a:xfrm>
        </p:spPr>
        <p:txBody>
          <a:bodyPr wrap="square" anchor="ctr">
            <a:normAutofit/>
          </a:bodyPr>
          <a:lstStyle/>
          <a:p>
            <a:r>
              <a:rPr lang="en-MY" dirty="0"/>
              <a:t>Contents &amp; Structure </a:t>
            </a:r>
          </a:p>
        </p:txBody>
      </p:sp>
    </p:spTree>
    <p:extLst>
      <p:ext uri="{BB962C8B-B14F-4D97-AF65-F5344CB8AC3E}">
        <p14:creationId xmlns:p14="http://schemas.microsoft.com/office/powerpoint/2010/main" val="1537800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3DC30B-B5D2-540C-838D-B40B6F262D96}"/>
              </a:ext>
            </a:extLst>
          </p:cNvPr>
          <p:cNvSpPr>
            <a:spLocks noGrp="1"/>
          </p:cNvSpPr>
          <p:nvPr>
            <p:ph idx="1"/>
          </p:nvPr>
        </p:nvSpPr>
        <p:spPr/>
        <p:txBody>
          <a:bodyPr/>
          <a:lstStyle/>
          <a:p>
            <a:pPr eaLnBrk="1" hangingPunct="1">
              <a:lnSpc>
                <a:spcPct val="90000"/>
              </a:lnSpc>
            </a:pPr>
            <a:r>
              <a:rPr lang="en-US" altLang="en-US" sz="2400" dirty="0"/>
              <a:t>Keeping accurate records of interview, facts, ideas and research is important to successful systems development</a:t>
            </a:r>
          </a:p>
          <a:p>
            <a:pPr eaLnBrk="1" hangingPunct="1">
              <a:lnSpc>
                <a:spcPct val="90000"/>
              </a:lnSpc>
            </a:pPr>
            <a:r>
              <a:rPr lang="en-US" altLang="en-US" sz="2400" dirty="0"/>
              <a:t>Basic rule is to write it down</a:t>
            </a:r>
          </a:p>
          <a:p>
            <a:pPr eaLnBrk="1" hangingPunct="1">
              <a:lnSpc>
                <a:spcPct val="90000"/>
              </a:lnSpc>
            </a:pPr>
            <a:r>
              <a:rPr lang="en-US" altLang="en-US" sz="2400" dirty="0"/>
              <a:t>Principles to follow when recording facts are:-</a:t>
            </a:r>
          </a:p>
          <a:p>
            <a:pPr lvl="1" eaLnBrk="1" hangingPunct="1">
              <a:lnSpc>
                <a:spcPct val="90000"/>
              </a:lnSpc>
            </a:pPr>
            <a:r>
              <a:rPr lang="en-US" altLang="en-US" sz="2200" dirty="0"/>
              <a:t>Record all information as soon as you obtain it.</a:t>
            </a:r>
          </a:p>
          <a:p>
            <a:pPr lvl="1" eaLnBrk="1" hangingPunct="1">
              <a:lnSpc>
                <a:spcPct val="90000"/>
              </a:lnSpc>
            </a:pPr>
            <a:r>
              <a:rPr lang="en-US" altLang="en-US" sz="2200" dirty="0"/>
              <a:t>Use simplest recording method</a:t>
            </a:r>
          </a:p>
          <a:p>
            <a:pPr lvl="1" eaLnBrk="1" hangingPunct="1">
              <a:lnSpc>
                <a:spcPct val="90000"/>
              </a:lnSpc>
            </a:pPr>
            <a:r>
              <a:rPr lang="en-US" altLang="en-US" sz="2200" dirty="0"/>
              <a:t>Record findings properly so that it can be understood by someone else – not a member of the IS dept</a:t>
            </a:r>
          </a:p>
          <a:p>
            <a:pPr lvl="1" eaLnBrk="1" hangingPunct="1">
              <a:lnSpc>
                <a:spcPct val="90000"/>
              </a:lnSpc>
            </a:pPr>
            <a:r>
              <a:rPr lang="en-US" altLang="en-US" sz="2200" dirty="0"/>
              <a:t>Arrange documentation  so that information can be brought together and coordinated</a:t>
            </a:r>
          </a:p>
          <a:p>
            <a:endParaRPr lang="en-MY" sz="2400" dirty="0"/>
          </a:p>
        </p:txBody>
      </p:sp>
      <p:sp>
        <p:nvSpPr>
          <p:cNvPr id="3" name="Title 2">
            <a:extLst>
              <a:ext uri="{FF2B5EF4-FFF2-40B4-BE49-F238E27FC236}">
                <a16:creationId xmlns:a16="http://schemas.microsoft.com/office/drawing/2014/main" id="{3A590312-8BB9-0EC4-01D2-646B8FD1C81E}"/>
              </a:ext>
            </a:extLst>
          </p:cNvPr>
          <p:cNvSpPr>
            <a:spLocks noGrp="1"/>
          </p:cNvSpPr>
          <p:nvPr>
            <p:ph type="title"/>
          </p:nvPr>
        </p:nvSpPr>
        <p:spPr/>
        <p:txBody>
          <a:bodyPr/>
          <a:lstStyle/>
          <a:p>
            <a:r>
              <a:rPr lang="en-US" b="1" dirty="0"/>
              <a:t>Recording Facts</a:t>
            </a:r>
            <a:endParaRPr lang="en-MY" dirty="0"/>
          </a:p>
        </p:txBody>
      </p:sp>
    </p:spTree>
    <p:extLst>
      <p:ext uri="{BB962C8B-B14F-4D97-AF65-F5344CB8AC3E}">
        <p14:creationId xmlns:p14="http://schemas.microsoft.com/office/powerpoint/2010/main" val="21450615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07DBBB-2103-8A28-1933-E499E0DAE1DD}"/>
              </a:ext>
            </a:extLst>
          </p:cNvPr>
          <p:cNvSpPr>
            <a:spLocks noGrp="1"/>
          </p:cNvSpPr>
          <p:nvPr>
            <p:ph idx="1"/>
          </p:nvPr>
        </p:nvSpPr>
        <p:spPr/>
        <p:txBody>
          <a:bodyPr/>
          <a:lstStyle/>
          <a:p>
            <a:pPr eaLnBrk="1" hangingPunct="1">
              <a:lnSpc>
                <a:spcPct val="90000"/>
              </a:lnSpc>
            </a:pPr>
            <a:r>
              <a:rPr lang="en-US" altLang="en-US" sz="2400" b="1" dirty="0"/>
              <a:t>CASE Tools </a:t>
            </a:r>
            <a:r>
              <a:rPr lang="en-US" altLang="en-US" sz="2400" dirty="0"/>
              <a:t>(Computer-aided systems engineering) tools</a:t>
            </a:r>
          </a:p>
          <a:p>
            <a:pPr lvl="1" eaLnBrk="1" hangingPunct="1">
              <a:lnSpc>
                <a:spcPct val="90000"/>
              </a:lnSpc>
            </a:pPr>
            <a:r>
              <a:rPr kumimoji="1" lang="en-US" altLang="en-US" sz="2200" dirty="0"/>
              <a:t>Powerful programs that help systems analysts develop and maintain information systems</a:t>
            </a:r>
          </a:p>
          <a:p>
            <a:pPr lvl="1" eaLnBrk="1" hangingPunct="1">
              <a:lnSpc>
                <a:spcPct val="90000"/>
              </a:lnSpc>
            </a:pPr>
            <a:r>
              <a:rPr kumimoji="1" lang="en-US" altLang="en-US" sz="2200" dirty="0"/>
              <a:t>Provide an overall framework for systems development </a:t>
            </a:r>
          </a:p>
          <a:p>
            <a:pPr lvl="1" eaLnBrk="1" hangingPunct="1">
              <a:lnSpc>
                <a:spcPct val="90000"/>
              </a:lnSpc>
            </a:pPr>
            <a:r>
              <a:rPr kumimoji="1" lang="en-US" altLang="en-US" sz="2200" dirty="0"/>
              <a:t>Support a wide variety of design methodologies</a:t>
            </a:r>
          </a:p>
          <a:p>
            <a:pPr lvl="1" eaLnBrk="1" hangingPunct="1">
              <a:lnSpc>
                <a:spcPct val="90000"/>
              </a:lnSpc>
            </a:pPr>
            <a:r>
              <a:rPr kumimoji="1" lang="en-US" altLang="en-US" sz="2200" dirty="0"/>
              <a:t>Two CASE categories : </a:t>
            </a:r>
          </a:p>
          <a:p>
            <a:pPr lvl="2" eaLnBrk="1" hangingPunct="1">
              <a:lnSpc>
                <a:spcPct val="90000"/>
              </a:lnSpc>
            </a:pPr>
            <a:r>
              <a:rPr kumimoji="1" lang="en-US" altLang="en-US" sz="2000" b="1" dirty="0"/>
              <a:t>Upper CASE tools </a:t>
            </a:r>
            <a:r>
              <a:rPr kumimoji="1" lang="en-US" altLang="en-US" sz="2000" dirty="0"/>
              <a:t>: </a:t>
            </a:r>
            <a:r>
              <a:rPr kumimoji="1" lang="en-US" altLang="en-US" sz="2000" u="sng" dirty="0"/>
              <a:t>support modeling process </a:t>
            </a:r>
            <a:r>
              <a:rPr kumimoji="1" lang="en-US" altLang="en-US" sz="2000" dirty="0"/>
              <a:t>and produce a logical design of the information system</a:t>
            </a:r>
          </a:p>
          <a:p>
            <a:pPr lvl="2" eaLnBrk="1" hangingPunct="1">
              <a:lnSpc>
                <a:spcPct val="90000"/>
              </a:lnSpc>
            </a:pPr>
            <a:r>
              <a:rPr kumimoji="1" lang="en-US" altLang="en-US" sz="2000" b="1" dirty="0"/>
              <a:t>Lower CASE tools </a:t>
            </a:r>
            <a:r>
              <a:rPr kumimoji="1" lang="en-US" altLang="en-US" sz="2000" dirty="0"/>
              <a:t>: </a:t>
            </a:r>
            <a:r>
              <a:rPr kumimoji="1" lang="en-US" altLang="en-US" sz="2000" u="sng" dirty="0"/>
              <a:t>speed the development process</a:t>
            </a:r>
            <a:r>
              <a:rPr kumimoji="1" lang="en-US" altLang="en-US" sz="2000" dirty="0"/>
              <a:t> by generating source code based on the logical model</a:t>
            </a:r>
            <a:endParaRPr lang="en-US" altLang="en-US" sz="2000" dirty="0"/>
          </a:p>
          <a:p>
            <a:endParaRPr lang="en-MY" sz="2400" dirty="0"/>
          </a:p>
        </p:txBody>
      </p:sp>
      <p:sp>
        <p:nvSpPr>
          <p:cNvPr id="3" name="Title 2">
            <a:extLst>
              <a:ext uri="{FF2B5EF4-FFF2-40B4-BE49-F238E27FC236}">
                <a16:creationId xmlns:a16="http://schemas.microsoft.com/office/drawing/2014/main" id="{6A80A647-3E60-259F-3AA0-F997648F022C}"/>
              </a:ext>
            </a:extLst>
          </p:cNvPr>
          <p:cNvSpPr>
            <a:spLocks noGrp="1"/>
          </p:cNvSpPr>
          <p:nvPr>
            <p:ph type="title"/>
          </p:nvPr>
        </p:nvSpPr>
        <p:spPr/>
        <p:txBody>
          <a:bodyPr/>
          <a:lstStyle/>
          <a:p>
            <a:r>
              <a:rPr lang="en-US" sz="2800" b="1" dirty="0"/>
              <a:t>Software tools for recording the facts</a:t>
            </a:r>
            <a:endParaRPr lang="en-MY" dirty="0"/>
          </a:p>
        </p:txBody>
      </p:sp>
    </p:spTree>
    <p:extLst>
      <p:ext uri="{BB962C8B-B14F-4D97-AF65-F5344CB8AC3E}">
        <p14:creationId xmlns:p14="http://schemas.microsoft.com/office/powerpoint/2010/main" val="3435284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2293BB-E9BC-41BA-9CED-8C6B2BF85B42}"/>
              </a:ext>
            </a:extLst>
          </p:cNvPr>
          <p:cNvSpPr>
            <a:spLocks noGrp="1"/>
          </p:cNvSpPr>
          <p:nvPr>
            <p:ph idx="1"/>
          </p:nvPr>
        </p:nvSpPr>
        <p:spPr/>
        <p:txBody>
          <a:bodyPr/>
          <a:lstStyle/>
          <a:p>
            <a:pPr eaLnBrk="1" hangingPunct="1"/>
            <a:r>
              <a:rPr lang="en-US" altLang="en-US" sz="2400" b="1" dirty="0"/>
              <a:t>Word processing</a:t>
            </a:r>
          </a:p>
          <a:p>
            <a:pPr lvl="1" eaLnBrk="1" hangingPunct="1"/>
            <a:r>
              <a:rPr kumimoji="1" lang="en-US" altLang="en-US" sz="2400" dirty="0"/>
              <a:t>Create reports, summaries, tables and forms</a:t>
            </a:r>
          </a:p>
          <a:p>
            <a:pPr lvl="1" eaLnBrk="1" hangingPunct="1"/>
            <a:r>
              <a:rPr kumimoji="1" lang="en-US" altLang="en-US" sz="2400" dirty="0"/>
              <a:t>Prepare standard documentation</a:t>
            </a:r>
          </a:p>
          <a:p>
            <a:pPr lvl="1" eaLnBrk="1" hangingPunct="1"/>
            <a:r>
              <a:rPr kumimoji="1" lang="en-US" altLang="en-US" sz="2400" dirty="0"/>
              <a:t>Organize presentation with templates, bookmarks, annotations, revision control, index</a:t>
            </a:r>
          </a:p>
          <a:p>
            <a:pPr lvl="1" eaLnBrk="1" hangingPunct="1"/>
            <a:r>
              <a:rPr kumimoji="1" lang="en-US" altLang="en-US" sz="2400" dirty="0"/>
              <a:t>Create fill-in forms to conduct surveys and questionnaires</a:t>
            </a:r>
            <a:endParaRPr lang="en-US" altLang="en-US" sz="2400" dirty="0"/>
          </a:p>
          <a:p>
            <a:endParaRPr lang="en-MY" sz="2400" dirty="0"/>
          </a:p>
        </p:txBody>
      </p:sp>
      <p:sp>
        <p:nvSpPr>
          <p:cNvPr id="3" name="Title 2">
            <a:extLst>
              <a:ext uri="{FF2B5EF4-FFF2-40B4-BE49-F238E27FC236}">
                <a16:creationId xmlns:a16="http://schemas.microsoft.com/office/drawing/2014/main" id="{A950CE59-5F68-6E9F-665A-0E07B8AF20B4}"/>
              </a:ext>
            </a:extLst>
          </p:cNvPr>
          <p:cNvSpPr>
            <a:spLocks noGrp="1"/>
          </p:cNvSpPr>
          <p:nvPr>
            <p:ph type="title"/>
          </p:nvPr>
        </p:nvSpPr>
        <p:spPr/>
        <p:txBody>
          <a:bodyPr/>
          <a:lstStyle/>
          <a:p>
            <a:r>
              <a:rPr lang="en-US" b="1" dirty="0"/>
              <a:t>Software tools for recording the facts</a:t>
            </a:r>
            <a:endParaRPr lang="en-MY" dirty="0"/>
          </a:p>
        </p:txBody>
      </p:sp>
    </p:spTree>
    <p:extLst>
      <p:ext uri="{BB962C8B-B14F-4D97-AF65-F5344CB8AC3E}">
        <p14:creationId xmlns:p14="http://schemas.microsoft.com/office/powerpoint/2010/main" val="2145100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1F9459-5C15-B7E5-2BCB-39C27B411B4A}"/>
              </a:ext>
            </a:extLst>
          </p:cNvPr>
          <p:cNvSpPr>
            <a:spLocks noGrp="1"/>
          </p:cNvSpPr>
          <p:nvPr>
            <p:ph idx="1"/>
          </p:nvPr>
        </p:nvSpPr>
        <p:spPr/>
        <p:txBody>
          <a:bodyPr/>
          <a:lstStyle/>
          <a:p>
            <a:pPr eaLnBrk="1" hangingPunct="1"/>
            <a:r>
              <a:rPr lang="en-US" altLang="en-US" sz="2400" b="1" dirty="0"/>
              <a:t>Spreadsheet</a:t>
            </a:r>
          </a:p>
          <a:p>
            <a:pPr lvl="1" eaLnBrk="1" hangingPunct="1"/>
            <a:r>
              <a:rPr kumimoji="1" lang="en-US" altLang="en-US" sz="2400" dirty="0"/>
              <a:t>Track and manage numerical data or financial information</a:t>
            </a:r>
          </a:p>
          <a:p>
            <a:pPr lvl="1" eaLnBrk="1" hangingPunct="1"/>
            <a:r>
              <a:rPr kumimoji="1" lang="en-US" altLang="en-US" sz="2400" dirty="0"/>
              <a:t>Generate graphs and charts that display the data and show possible patterns</a:t>
            </a:r>
          </a:p>
          <a:p>
            <a:pPr lvl="1" eaLnBrk="1" hangingPunct="1"/>
            <a:r>
              <a:rPr kumimoji="1" lang="en-US" altLang="en-US" sz="2400" dirty="0"/>
              <a:t>Use statistical functions to tabulate and analyze questionnaire data</a:t>
            </a:r>
            <a:endParaRPr lang="en-US" altLang="en-US" sz="2400" dirty="0"/>
          </a:p>
          <a:p>
            <a:endParaRPr lang="en-MY" sz="2400" dirty="0"/>
          </a:p>
        </p:txBody>
      </p:sp>
      <p:sp>
        <p:nvSpPr>
          <p:cNvPr id="3" name="Title 2">
            <a:extLst>
              <a:ext uri="{FF2B5EF4-FFF2-40B4-BE49-F238E27FC236}">
                <a16:creationId xmlns:a16="http://schemas.microsoft.com/office/drawing/2014/main" id="{C8B3AF5C-F76A-C4B7-2F6D-CE944AAC6B0B}"/>
              </a:ext>
            </a:extLst>
          </p:cNvPr>
          <p:cNvSpPr>
            <a:spLocks noGrp="1"/>
          </p:cNvSpPr>
          <p:nvPr>
            <p:ph type="title"/>
          </p:nvPr>
        </p:nvSpPr>
        <p:spPr/>
        <p:txBody>
          <a:bodyPr/>
          <a:lstStyle/>
          <a:p>
            <a:r>
              <a:rPr lang="en-US" b="1" dirty="0"/>
              <a:t>Software tools for recording the facts</a:t>
            </a:r>
            <a:endParaRPr lang="en-MY" dirty="0"/>
          </a:p>
        </p:txBody>
      </p:sp>
    </p:spTree>
    <p:extLst>
      <p:ext uri="{BB962C8B-B14F-4D97-AF65-F5344CB8AC3E}">
        <p14:creationId xmlns:p14="http://schemas.microsoft.com/office/powerpoint/2010/main" val="1015702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3A9000-0BC5-AA09-DA53-5075F6EFA457}"/>
              </a:ext>
            </a:extLst>
          </p:cNvPr>
          <p:cNvSpPr>
            <a:spLocks noGrp="1"/>
          </p:cNvSpPr>
          <p:nvPr>
            <p:ph type="title"/>
          </p:nvPr>
        </p:nvSpPr>
        <p:spPr/>
        <p:txBody>
          <a:bodyPr/>
          <a:lstStyle/>
          <a:p>
            <a:r>
              <a:rPr lang="en-US" b="1" dirty="0"/>
              <a:t>Software tools for recording the facts</a:t>
            </a:r>
            <a:endParaRPr lang="en-MY" dirty="0"/>
          </a:p>
        </p:txBody>
      </p:sp>
      <p:sp>
        <p:nvSpPr>
          <p:cNvPr id="4" name="Footer Placeholder 3">
            <a:extLst>
              <a:ext uri="{FF2B5EF4-FFF2-40B4-BE49-F238E27FC236}">
                <a16:creationId xmlns:a16="http://schemas.microsoft.com/office/drawing/2014/main" id="{10236385-ED8A-43CE-4B85-72EBB92A016C}"/>
              </a:ext>
            </a:extLst>
          </p:cNvPr>
          <p:cNvSpPr txBox="1">
            <a:spLocks/>
          </p:cNvSpPr>
          <p:nvPr/>
        </p:nvSpPr>
        <p:spPr>
          <a:xfrm>
            <a:off x="6248400" y="6623050"/>
            <a:ext cx="2895600" cy="234950"/>
          </a:xfrm>
          <a:prstGeom prst="rect">
            <a:avLst/>
          </a:prstGeom>
          <a:noFill/>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mn-ea"/>
                <a:cs typeface="+mn-cs"/>
              </a:defRPr>
            </a:lvl9pPr>
          </a:lstStyle>
          <a:p>
            <a:pPr eaLnBrk="1" hangingPunct="1"/>
            <a:r>
              <a:rPr lang="en-US" altLang="en-US">
                <a:solidFill>
                  <a:schemeClr val="bg1"/>
                </a:solidFill>
              </a:rPr>
              <a:t>Slide  17 (of  24)</a:t>
            </a:r>
          </a:p>
        </p:txBody>
      </p:sp>
      <p:sp>
        <p:nvSpPr>
          <p:cNvPr id="5" name="Rectangle 3">
            <a:extLst>
              <a:ext uri="{FF2B5EF4-FFF2-40B4-BE49-F238E27FC236}">
                <a16:creationId xmlns:a16="http://schemas.microsoft.com/office/drawing/2014/main" id="{0B171A2D-8A43-86A5-52AF-3B654F54A204}"/>
              </a:ext>
            </a:extLst>
          </p:cNvPr>
          <p:cNvSpPr txBox="1">
            <a:spLocks noChangeArrowheads="1"/>
          </p:cNvSpPr>
          <p:nvPr/>
        </p:nvSpPr>
        <p:spPr bwMode="auto">
          <a:xfrm>
            <a:off x="487363" y="1438275"/>
            <a:ext cx="3322637"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altLang="en-US" sz="2400" b="1" kern="0" dirty="0"/>
              <a:t>Spreadsheets</a:t>
            </a:r>
          </a:p>
        </p:txBody>
      </p:sp>
      <p:pic>
        <p:nvPicPr>
          <p:cNvPr id="6" name="Picture 4" descr="web-imp">
            <a:extLst>
              <a:ext uri="{FF2B5EF4-FFF2-40B4-BE49-F238E27FC236}">
                <a16:creationId xmlns:a16="http://schemas.microsoft.com/office/drawing/2014/main" id="{E8DB815F-3CD8-FEF9-688D-630A3A165A9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8518" y="1718469"/>
            <a:ext cx="5033483" cy="426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a:extLst>
              <a:ext uri="{FF2B5EF4-FFF2-40B4-BE49-F238E27FC236}">
                <a16:creationId xmlns:a16="http://schemas.microsoft.com/office/drawing/2014/main" id="{0BC66722-4CED-0F09-9D92-56A6452A9349}"/>
              </a:ext>
            </a:extLst>
          </p:cNvPr>
          <p:cNvSpPr>
            <a:spLocks noChangeArrowheads="1"/>
          </p:cNvSpPr>
          <p:nvPr/>
        </p:nvSpPr>
        <p:spPr bwMode="auto">
          <a:xfrm>
            <a:off x="3457873" y="5973618"/>
            <a:ext cx="52762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dirty="0">
                <a:latin typeface="Times New Roman" panose="02020603050405020304" pitchFamily="18" charset="0"/>
              </a:rPr>
              <a:t>Figure 7-5 : Sample Pie Chart</a:t>
            </a:r>
          </a:p>
          <a:p>
            <a:pPr algn="ctr" eaLnBrk="1" hangingPunct="1"/>
            <a:r>
              <a:rPr lang="en-US" altLang="en-US" sz="1200" b="1" dirty="0">
                <a:latin typeface="Times New Roman" panose="02020603050405020304" pitchFamily="18" charset="0"/>
              </a:rPr>
              <a:t>Retrieved from : </a:t>
            </a:r>
            <a:r>
              <a:rPr lang="en-US" altLang="en-US" sz="1200" b="1" dirty="0">
                <a:latin typeface="Times New Roman" panose="02020603050405020304" pitchFamily="18" charset="0"/>
                <a:hlinkClick r:id="rId3"/>
              </a:rPr>
              <a:t>http://www.lboro.ac.uk/computing/info/images/web-imp.jpg</a:t>
            </a:r>
            <a:r>
              <a:rPr lang="en-US" altLang="en-US" sz="1200" b="1" dirty="0">
                <a:latin typeface="Times New Roman" panose="02020603050405020304" pitchFamily="18" charset="0"/>
              </a:rPr>
              <a:t> </a:t>
            </a:r>
          </a:p>
        </p:txBody>
      </p:sp>
    </p:spTree>
    <p:extLst>
      <p:ext uri="{BB962C8B-B14F-4D97-AF65-F5344CB8AC3E}">
        <p14:creationId xmlns:p14="http://schemas.microsoft.com/office/powerpoint/2010/main" val="1408199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725898-7A0E-D7A2-0FBF-DEDFB6732B8F}"/>
              </a:ext>
            </a:extLst>
          </p:cNvPr>
          <p:cNvSpPr>
            <a:spLocks noGrp="1"/>
          </p:cNvSpPr>
          <p:nvPr>
            <p:ph type="title"/>
          </p:nvPr>
        </p:nvSpPr>
        <p:spPr/>
        <p:txBody>
          <a:bodyPr/>
          <a:lstStyle/>
          <a:p>
            <a:r>
              <a:rPr lang="en-US" b="1" dirty="0"/>
              <a:t>Software tools for recording the facts</a:t>
            </a:r>
            <a:endParaRPr lang="en-MY" dirty="0"/>
          </a:p>
        </p:txBody>
      </p:sp>
      <p:sp>
        <p:nvSpPr>
          <p:cNvPr id="5" name="Rectangle 3">
            <a:extLst>
              <a:ext uri="{FF2B5EF4-FFF2-40B4-BE49-F238E27FC236}">
                <a16:creationId xmlns:a16="http://schemas.microsoft.com/office/drawing/2014/main" id="{EDE8E632-DBCE-0489-2C9F-298D4A5E91CE}"/>
              </a:ext>
            </a:extLst>
          </p:cNvPr>
          <p:cNvSpPr txBox="1">
            <a:spLocks noChangeArrowheads="1"/>
          </p:cNvSpPr>
          <p:nvPr/>
        </p:nvSpPr>
        <p:spPr bwMode="auto">
          <a:xfrm>
            <a:off x="487363" y="1697038"/>
            <a:ext cx="32067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altLang="en-US" sz="2400" b="1" kern="0" dirty="0"/>
              <a:t>Spreadsheets</a:t>
            </a:r>
          </a:p>
        </p:txBody>
      </p:sp>
      <p:pic>
        <p:nvPicPr>
          <p:cNvPr id="6" name="Picture 4" descr="survey graph">
            <a:extLst>
              <a:ext uri="{FF2B5EF4-FFF2-40B4-BE49-F238E27FC236}">
                <a16:creationId xmlns:a16="http://schemas.microsoft.com/office/drawing/2014/main" id="{07910BB8-142B-0315-334D-DCFCAA3ED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295" y="2066924"/>
            <a:ext cx="6861889" cy="423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a:extLst>
              <a:ext uri="{FF2B5EF4-FFF2-40B4-BE49-F238E27FC236}">
                <a16:creationId xmlns:a16="http://schemas.microsoft.com/office/drawing/2014/main" id="{EA67FB02-2F44-25AE-2746-B39E19877ED9}"/>
              </a:ext>
            </a:extLst>
          </p:cNvPr>
          <p:cNvSpPr>
            <a:spLocks noChangeArrowheads="1"/>
          </p:cNvSpPr>
          <p:nvPr/>
        </p:nvSpPr>
        <p:spPr bwMode="auto">
          <a:xfrm>
            <a:off x="3959215" y="6063501"/>
            <a:ext cx="490826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200" dirty="0">
                <a:latin typeface="Times New Roman" panose="02020603050405020304" pitchFamily="18" charset="0"/>
              </a:rPr>
              <a:t>Figure 7-6  : Sample Histogram</a:t>
            </a:r>
          </a:p>
          <a:p>
            <a:pPr algn="ctr" eaLnBrk="1" hangingPunct="1"/>
            <a:r>
              <a:rPr lang="en-US" altLang="en-US" sz="1200" b="1" dirty="0">
                <a:latin typeface="Times New Roman" panose="02020603050405020304" pitchFamily="18" charset="0"/>
              </a:rPr>
              <a:t>Retrieved from : </a:t>
            </a:r>
            <a:r>
              <a:rPr lang="en-US" altLang="en-US" sz="1200" b="1" dirty="0">
                <a:latin typeface="Times New Roman" panose="02020603050405020304" pitchFamily="18" charset="0"/>
                <a:hlinkClick r:id="rId3"/>
              </a:rPr>
              <a:t>http://www.library.tufts.edu/tisch/bibliotech/btc34.htm</a:t>
            </a:r>
            <a:endParaRPr lang="en-US" altLang="en-US" sz="1200" b="1" dirty="0">
              <a:latin typeface="Times New Roman" panose="02020603050405020304" pitchFamily="18" charset="0"/>
            </a:endParaRPr>
          </a:p>
          <a:p>
            <a:pPr algn="ctr" eaLnBrk="1" hangingPunct="1"/>
            <a:endParaRPr lang="en-US" altLang="en-US" sz="1200" b="1" dirty="0">
              <a:latin typeface="Times New Roman" panose="02020603050405020304" pitchFamily="18" charset="0"/>
            </a:endParaRPr>
          </a:p>
        </p:txBody>
      </p:sp>
    </p:spTree>
    <p:extLst>
      <p:ext uri="{BB962C8B-B14F-4D97-AF65-F5344CB8AC3E}">
        <p14:creationId xmlns:p14="http://schemas.microsoft.com/office/powerpoint/2010/main" val="2871903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24F860-4445-D038-41BF-DDFDD29F0F77}"/>
              </a:ext>
            </a:extLst>
          </p:cNvPr>
          <p:cNvSpPr>
            <a:spLocks noGrp="1"/>
          </p:cNvSpPr>
          <p:nvPr>
            <p:ph idx="1"/>
          </p:nvPr>
        </p:nvSpPr>
        <p:spPr/>
        <p:txBody>
          <a:bodyPr/>
          <a:lstStyle/>
          <a:p>
            <a:pPr eaLnBrk="1" hangingPunct="1"/>
            <a:r>
              <a:rPr lang="en-US" altLang="en-US" sz="2400" b="1" dirty="0"/>
              <a:t>Database</a:t>
            </a:r>
          </a:p>
          <a:p>
            <a:pPr lvl="1" eaLnBrk="1" hangingPunct="1"/>
            <a:r>
              <a:rPr lang="en-US" altLang="en-US" sz="2200" dirty="0"/>
              <a:t>To manage information about events, observations and samples</a:t>
            </a:r>
          </a:p>
          <a:p>
            <a:pPr lvl="1" eaLnBrk="1" hangingPunct="1"/>
            <a:r>
              <a:rPr lang="en-US" altLang="en-US" sz="2200" dirty="0"/>
              <a:t>To manage the details of a complex project, create queries to retrieve specific information, and generate reports</a:t>
            </a:r>
          </a:p>
          <a:p>
            <a:pPr eaLnBrk="1" hangingPunct="1"/>
            <a:r>
              <a:rPr lang="en-US" altLang="en-US" sz="2400" b="1" dirty="0"/>
              <a:t>Presentation graphics</a:t>
            </a:r>
          </a:p>
          <a:p>
            <a:pPr lvl="1" eaLnBrk="1" hangingPunct="1"/>
            <a:r>
              <a:rPr lang="en-US" altLang="en-US" sz="2200" dirty="0"/>
              <a:t>For organizing and developing formal presentations</a:t>
            </a:r>
          </a:p>
          <a:p>
            <a:pPr lvl="1" eaLnBrk="1" hangingPunct="1"/>
            <a:r>
              <a:rPr lang="en-US" altLang="en-US" sz="2200" dirty="0"/>
              <a:t>To create organization charts which can be included in written reports and management presentations</a:t>
            </a:r>
          </a:p>
          <a:p>
            <a:endParaRPr lang="en-MY" sz="2400" dirty="0"/>
          </a:p>
        </p:txBody>
      </p:sp>
      <p:sp>
        <p:nvSpPr>
          <p:cNvPr id="3" name="Title 2">
            <a:extLst>
              <a:ext uri="{FF2B5EF4-FFF2-40B4-BE49-F238E27FC236}">
                <a16:creationId xmlns:a16="http://schemas.microsoft.com/office/drawing/2014/main" id="{D3AAABAE-92EB-B642-A3B3-6604B8C67149}"/>
              </a:ext>
            </a:extLst>
          </p:cNvPr>
          <p:cNvSpPr>
            <a:spLocks noGrp="1"/>
          </p:cNvSpPr>
          <p:nvPr>
            <p:ph type="title"/>
          </p:nvPr>
        </p:nvSpPr>
        <p:spPr/>
        <p:txBody>
          <a:bodyPr/>
          <a:lstStyle/>
          <a:p>
            <a:r>
              <a:rPr lang="en-US" b="1" dirty="0"/>
              <a:t>Software tools for recording the facts</a:t>
            </a:r>
            <a:endParaRPr lang="en-MY" dirty="0"/>
          </a:p>
        </p:txBody>
      </p:sp>
    </p:spTree>
    <p:extLst>
      <p:ext uri="{BB962C8B-B14F-4D97-AF65-F5344CB8AC3E}">
        <p14:creationId xmlns:p14="http://schemas.microsoft.com/office/powerpoint/2010/main" val="2048543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48FB4D-4CF5-43F6-644A-4E22838861FE}"/>
              </a:ext>
            </a:extLst>
          </p:cNvPr>
          <p:cNvSpPr>
            <a:spLocks noGrp="1"/>
          </p:cNvSpPr>
          <p:nvPr>
            <p:ph idx="1"/>
          </p:nvPr>
        </p:nvSpPr>
        <p:spPr/>
        <p:txBody>
          <a:bodyPr/>
          <a:lstStyle/>
          <a:p>
            <a:pPr eaLnBrk="1" hangingPunct="1"/>
            <a:r>
              <a:rPr lang="en-US" altLang="en-US" sz="2400" b="1" dirty="0"/>
              <a:t>Personal Information Managers</a:t>
            </a:r>
          </a:p>
          <a:p>
            <a:pPr lvl="1" eaLnBrk="1" hangingPunct="1"/>
            <a:r>
              <a:rPr lang="en-US" altLang="en-US" sz="2200" dirty="0"/>
              <a:t>To keep track of meetings, interviews, appointments, and deadlines that are weeks or months in the future</a:t>
            </a:r>
          </a:p>
          <a:p>
            <a:pPr lvl="1" eaLnBrk="1" hangingPunct="1"/>
            <a:r>
              <a:rPr lang="en-US" altLang="en-US" sz="2200" dirty="0"/>
              <a:t>To manage tasks and provide a personal calendar and a To-Do list, with priorities and the capability to check off completed items</a:t>
            </a:r>
          </a:p>
          <a:p>
            <a:endParaRPr lang="en-MY" sz="2400" dirty="0"/>
          </a:p>
        </p:txBody>
      </p:sp>
      <p:sp>
        <p:nvSpPr>
          <p:cNvPr id="3" name="Title 2">
            <a:extLst>
              <a:ext uri="{FF2B5EF4-FFF2-40B4-BE49-F238E27FC236}">
                <a16:creationId xmlns:a16="http://schemas.microsoft.com/office/drawing/2014/main" id="{122DE860-A1DB-F07D-856B-5499DB4424A1}"/>
              </a:ext>
            </a:extLst>
          </p:cNvPr>
          <p:cNvSpPr>
            <a:spLocks noGrp="1"/>
          </p:cNvSpPr>
          <p:nvPr>
            <p:ph type="title"/>
          </p:nvPr>
        </p:nvSpPr>
        <p:spPr/>
        <p:txBody>
          <a:bodyPr/>
          <a:lstStyle/>
          <a:p>
            <a:r>
              <a:rPr lang="en-US" b="1" dirty="0"/>
              <a:t>Software tools for recording the facts</a:t>
            </a:r>
            <a:endParaRPr lang="en-MY" dirty="0"/>
          </a:p>
        </p:txBody>
      </p:sp>
    </p:spTree>
    <p:extLst>
      <p:ext uri="{BB962C8B-B14F-4D97-AF65-F5344CB8AC3E}">
        <p14:creationId xmlns:p14="http://schemas.microsoft.com/office/powerpoint/2010/main" val="983886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FF3D8-0987-165C-891C-864AFC982114}"/>
              </a:ext>
            </a:extLst>
          </p:cNvPr>
          <p:cNvSpPr>
            <a:spLocks noGrp="1"/>
          </p:cNvSpPr>
          <p:nvPr>
            <p:ph type="title"/>
          </p:nvPr>
        </p:nvSpPr>
        <p:spPr/>
        <p:txBody>
          <a:bodyPr/>
          <a:lstStyle/>
          <a:p>
            <a:r>
              <a:rPr lang="en-US" altLang="en-US" b="1" dirty="0"/>
              <a:t>Types of Requirement</a:t>
            </a:r>
            <a:endParaRPr lang="en-MY" dirty="0"/>
          </a:p>
        </p:txBody>
      </p:sp>
      <p:sp>
        <p:nvSpPr>
          <p:cNvPr id="6" name="Content Placeholder 3">
            <a:extLst>
              <a:ext uri="{FF2B5EF4-FFF2-40B4-BE49-F238E27FC236}">
                <a16:creationId xmlns:a16="http://schemas.microsoft.com/office/drawing/2014/main" id="{29BC7B0A-2DF3-7BD3-E45F-302F316E249A}"/>
              </a:ext>
            </a:extLst>
          </p:cNvPr>
          <p:cNvSpPr>
            <a:spLocks noGrp="1"/>
          </p:cNvSpPr>
          <p:nvPr>
            <p:ph idx="1"/>
          </p:nvPr>
        </p:nvSpPr>
        <p:spPr>
          <a:xfrm>
            <a:off x="1170405" y="685519"/>
            <a:ext cx="10840726" cy="6446352"/>
          </a:xfrm>
        </p:spPr>
        <p:txBody>
          <a:bodyPr/>
          <a:lstStyle/>
          <a:p>
            <a:endParaRPr lang="en-US" sz="2000" dirty="0"/>
          </a:p>
          <a:p>
            <a:pPr algn="just"/>
            <a:endParaRPr lang="en-US" sz="2000" dirty="0"/>
          </a:p>
          <a:p>
            <a:pPr algn="just"/>
            <a:endParaRPr lang="en-US" sz="2000" dirty="0"/>
          </a:p>
          <a:p>
            <a:pPr algn="just"/>
            <a:endParaRPr lang="en-US" sz="2000" dirty="0"/>
          </a:p>
          <a:p>
            <a:endParaRPr lang="en-US" sz="2000" dirty="0"/>
          </a:p>
        </p:txBody>
      </p:sp>
      <p:graphicFrame>
        <p:nvGraphicFramePr>
          <p:cNvPr id="7" name="Diagram 6">
            <a:extLst>
              <a:ext uri="{FF2B5EF4-FFF2-40B4-BE49-F238E27FC236}">
                <a16:creationId xmlns:a16="http://schemas.microsoft.com/office/drawing/2014/main" id="{22AA1A5E-7748-03C5-475C-05C7232614FE}"/>
              </a:ext>
            </a:extLst>
          </p:cNvPr>
          <p:cNvGraphicFramePr/>
          <p:nvPr>
            <p:extLst>
              <p:ext uri="{D42A27DB-BD31-4B8C-83A1-F6EECF244321}">
                <p14:modId xmlns:p14="http://schemas.microsoft.com/office/powerpoint/2010/main" val="66102493"/>
              </p:ext>
            </p:extLst>
          </p:nvPr>
        </p:nvGraphicFramePr>
        <p:xfrm>
          <a:off x="1859622" y="1335639"/>
          <a:ext cx="9044938" cy="4983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1674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B43665-A0B9-16EC-6093-B807288CAD54}"/>
              </a:ext>
            </a:extLst>
          </p:cNvPr>
          <p:cNvSpPr>
            <a:spLocks noGrp="1"/>
          </p:cNvSpPr>
          <p:nvPr>
            <p:ph idx="1"/>
          </p:nvPr>
        </p:nvSpPr>
        <p:spPr/>
        <p:txBody>
          <a:bodyPr/>
          <a:lstStyle/>
          <a:p>
            <a:pPr lvl="0"/>
            <a:r>
              <a:rPr lang="en-US" sz="2400" dirty="0"/>
              <a:t>Describe </a:t>
            </a:r>
            <a:r>
              <a:rPr lang="en-US" sz="2400" b="1" dirty="0"/>
              <a:t>what a system must do</a:t>
            </a:r>
          </a:p>
          <a:p>
            <a:r>
              <a:rPr lang="en-US" sz="2400" dirty="0"/>
              <a:t>Usually detailed statements of capabilities, behavior, and information that the solution will need. </a:t>
            </a:r>
            <a:endParaRPr lang="en-MY" sz="2400" dirty="0"/>
          </a:p>
          <a:p>
            <a:pPr lvl="0"/>
            <a:r>
              <a:rPr lang="en-US" sz="2400" dirty="0"/>
              <a:t>Include(s):</a:t>
            </a:r>
          </a:p>
          <a:p>
            <a:pPr lvl="1"/>
            <a:r>
              <a:rPr lang="en-US" sz="2200" b="1" dirty="0"/>
              <a:t>Processes</a:t>
            </a:r>
          </a:p>
          <a:p>
            <a:pPr lvl="1"/>
            <a:r>
              <a:rPr lang="en-US" sz="2200" b="1" dirty="0"/>
              <a:t>Interfaces with users and other systems</a:t>
            </a:r>
          </a:p>
          <a:p>
            <a:pPr lvl="1"/>
            <a:r>
              <a:rPr lang="en-US" sz="2200" b="1" dirty="0"/>
              <a:t>What the system must hold data about</a:t>
            </a:r>
            <a:endParaRPr lang="en-MY" sz="2200" b="1" dirty="0"/>
          </a:p>
          <a:p>
            <a:pPr lvl="0"/>
            <a:r>
              <a:rPr lang="en-US" sz="2400" dirty="0"/>
              <a:t>Example:</a:t>
            </a:r>
          </a:p>
          <a:p>
            <a:pPr lvl="1"/>
            <a:r>
              <a:rPr lang="en-US" sz="2200" b="1" dirty="0"/>
              <a:t>The system shall allow the user to log out.</a:t>
            </a:r>
          </a:p>
          <a:p>
            <a:pPr lvl="1"/>
            <a:r>
              <a:rPr lang="en-US" sz="2200" b="1" dirty="0"/>
              <a:t>The system shall allow the user to register.</a:t>
            </a:r>
          </a:p>
          <a:p>
            <a:pPr lvl="1"/>
            <a:endParaRPr lang="en-US" sz="2400" dirty="0"/>
          </a:p>
          <a:p>
            <a:pPr marL="457200" lvl="1" indent="0">
              <a:buNone/>
            </a:pPr>
            <a:endParaRPr lang="en-US" sz="2400" dirty="0"/>
          </a:p>
          <a:p>
            <a:endParaRPr lang="en-MY" sz="2400" dirty="0"/>
          </a:p>
        </p:txBody>
      </p:sp>
      <p:sp>
        <p:nvSpPr>
          <p:cNvPr id="3" name="Title 2">
            <a:extLst>
              <a:ext uri="{FF2B5EF4-FFF2-40B4-BE49-F238E27FC236}">
                <a16:creationId xmlns:a16="http://schemas.microsoft.com/office/drawing/2014/main" id="{6A3D8851-C40C-BCB2-0C83-ACDB0966677D}"/>
              </a:ext>
            </a:extLst>
          </p:cNvPr>
          <p:cNvSpPr>
            <a:spLocks noGrp="1"/>
          </p:cNvSpPr>
          <p:nvPr>
            <p:ph type="title"/>
          </p:nvPr>
        </p:nvSpPr>
        <p:spPr/>
        <p:txBody>
          <a:bodyPr/>
          <a:lstStyle/>
          <a:p>
            <a:r>
              <a:rPr lang="en-MY" altLang="en-US" b="1" kern="1200" dirty="0">
                <a:latin typeface="Arial" charset="0"/>
              </a:rPr>
              <a:t>Functional Requirements</a:t>
            </a:r>
            <a:endParaRPr lang="en-MY" dirty="0"/>
          </a:p>
        </p:txBody>
      </p:sp>
    </p:spTree>
    <p:extLst>
      <p:ext uri="{BB962C8B-B14F-4D97-AF65-F5344CB8AC3E}">
        <p14:creationId xmlns:p14="http://schemas.microsoft.com/office/powerpoint/2010/main" val="7948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254000" y="1697038"/>
            <a:ext cx="11747500" cy="4525962"/>
          </a:xfrm>
        </p:spPr>
        <p:txBody>
          <a:bodyPr wrap="square" anchor="t">
            <a:normAutofit/>
          </a:bodyPr>
          <a:lstStyle/>
          <a:p>
            <a:r>
              <a:rPr lang="en-US" sz="2400" dirty="0"/>
              <a:t>If you have mastered this topic, you should be able to use the following terms correctly in your assignments and exams:	</a:t>
            </a:r>
          </a:p>
          <a:p>
            <a:pPr lvl="1">
              <a:buFont typeface="Wingdings" panose="05000000000000000000" pitchFamily="2" charset="2"/>
              <a:buChar char="Ø"/>
            </a:pPr>
            <a:r>
              <a:rPr lang="en-US" altLang="en-US" sz="2400" dirty="0"/>
              <a:t>Fact-finding</a:t>
            </a:r>
          </a:p>
          <a:p>
            <a:pPr lvl="1">
              <a:buFont typeface="Wingdings" panose="05000000000000000000" pitchFamily="2" charset="2"/>
              <a:buChar char="Ø"/>
            </a:pPr>
            <a:r>
              <a:rPr lang="en-US" altLang="en-US" sz="2400" dirty="0"/>
              <a:t>Interview</a:t>
            </a:r>
          </a:p>
          <a:p>
            <a:pPr lvl="1">
              <a:buFont typeface="Wingdings" panose="05000000000000000000" pitchFamily="2" charset="2"/>
              <a:buChar char="Ø"/>
            </a:pPr>
            <a:r>
              <a:rPr lang="en-US" altLang="en-US" sz="2400" dirty="0"/>
              <a:t>Sampling </a:t>
            </a:r>
          </a:p>
          <a:p>
            <a:pPr lvl="1">
              <a:buFont typeface="Wingdings" panose="05000000000000000000" pitchFamily="2" charset="2"/>
              <a:buChar char="Ø"/>
            </a:pPr>
            <a:r>
              <a:rPr lang="en-US" altLang="en-US" sz="2400" dirty="0"/>
              <a:t>Questionnaire </a:t>
            </a:r>
          </a:p>
          <a:p>
            <a:pPr lvl="1">
              <a:buFont typeface="Wingdings" panose="05000000000000000000" pitchFamily="2" charset="2"/>
              <a:buChar char="Ø"/>
            </a:pPr>
            <a:r>
              <a:rPr lang="en-US" altLang="en-US" sz="2400" dirty="0"/>
              <a:t>Observation</a:t>
            </a:r>
          </a:p>
          <a:p>
            <a:pPr lvl="1">
              <a:buFont typeface="Wingdings" panose="05000000000000000000" pitchFamily="2" charset="2"/>
              <a:buChar char="Ø"/>
            </a:pPr>
            <a:endParaRPr lang="en-US" altLang="en-US" sz="2400" dirty="0"/>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US" b="1"/>
              <a:t>Key terms you must be able to use</a:t>
            </a:r>
            <a:endParaRPr lang="en-MY" dirty="0"/>
          </a:p>
        </p:txBody>
      </p:sp>
    </p:spTree>
    <p:extLst>
      <p:ext uri="{BB962C8B-B14F-4D97-AF65-F5344CB8AC3E}">
        <p14:creationId xmlns:p14="http://schemas.microsoft.com/office/powerpoint/2010/main" val="3719565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BD3528-E592-AAC8-14B8-DC8E14ED9262}"/>
              </a:ext>
            </a:extLst>
          </p:cNvPr>
          <p:cNvSpPr>
            <a:spLocks noGrp="1"/>
          </p:cNvSpPr>
          <p:nvPr>
            <p:ph idx="1"/>
          </p:nvPr>
        </p:nvSpPr>
        <p:spPr>
          <a:xfrm>
            <a:off x="254000" y="1604572"/>
            <a:ext cx="11747500" cy="5042808"/>
          </a:xfrm>
        </p:spPr>
        <p:txBody>
          <a:bodyPr/>
          <a:lstStyle/>
          <a:p>
            <a:r>
              <a:rPr lang="en-US" sz="2400" dirty="0"/>
              <a:t>Specifies criteria that can be used to judge the operation of a system, rather than specific behaviors. </a:t>
            </a:r>
          </a:p>
          <a:p>
            <a:r>
              <a:rPr lang="en-US" sz="2400" dirty="0"/>
              <a:t>Often considers the quality aspects of the new system, such as  testability, maintainability, extensibility and scalability</a:t>
            </a:r>
          </a:p>
          <a:p>
            <a:pPr lvl="0"/>
            <a:r>
              <a:rPr lang="en-US" sz="2400" dirty="0"/>
              <a:t>Include(s): (not limited to these)</a:t>
            </a:r>
          </a:p>
          <a:p>
            <a:pPr lvl="1"/>
            <a:r>
              <a:rPr lang="en-US" sz="2000" b="1" dirty="0"/>
              <a:t>Response times</a:t>
            </a:r>
          </a:p>
          <a:p>
            <a:pPr lvl="1"/>
            <a:r>
              <a:rPr lang="en-US" sz="2000" b="1" dirty="0"/>
              <a:t>Security considerations</a:t>
            </a:r>
            <a:endParaRPr lang="en-MY" sz="2000" b="1" dirty="0"/>
          </a:p>
          <a:p>
            <a:pPr lvl="0"/>
            <a:r>
              <a:rPr lang="en-US" sz="2400" dirty="0">
                <a:sym typeface="Wingdings" pitchFamily="2" charset="2"/>
              </a:rPr>
              <a:t>Example</a:t>
            </a:r>
            <a:r>
              <a:rPr lang="en-US" sz="2400" dirty="0"/>
              <a:t>:</a:t>
            </a:r>
          </a:p>
          <a:p>
            <a:pPr lvl="1"/>
            <a:r>
              <a:rPr lang="en-US" sz="2000" b="1" dirty="0"/>
              <a:t>Security: The system must be able to log out the user automatically in case of idle for more than 20 seconds.</a:t>
            </a:r>
          </a:p>
          <a:p>
            <a:pPr lvl="1"/>
            <a:r>
              <a:rPr lang="en-US" sz="2000" b="1" dirty="0"/>
              <a:t>Reliability :The system shall not allow registration for the same user, use identification number as key</a:t>
            </a:r>
          </a:p>
          <a:p>
            <a:pPr lvl="1"/>
            <a:r>
              <a:rPr lang="en-US" sz="2000" b="1" dirty="0"/>
              <a:t>Platform compatibility: The system can be run in different platforms.</a:t>
            </a:r>
          </a:p>
          <a:p>
            <a:pPr lvl="1"/>
            <a:endParaRPr lang="en-MY" sz="2000" dirty="0"/>
          </a:p>
          <a:p>
            <a:endParaRPr lang="en-US" dirty="0"/>
          </a:p>
          <a:p>
            <a:endParaRPr lang="en-MY" dirty="0"/>
          </a:p>
        </p:txBody>
      </p:sp>
      <p:sp>
        <p:nvSpPr>
          <p:cNvPr id="3" name="Title 2">
            <a:extLst>
              <a:ext uri="{FF2B5EF4-FFF2-40B4-BE49-F238E27FC236}">
                <a16:creationId xmlns:a16="http://schemas.microsoft.com/office/drawing/2014/main" id="{55EC42C0-CE53-5B5C-FA23-63123826AD3E}"/>
              </a:ext>
            </a:extLst>
          </p:cNvPr>
          <p:cNvSpPr>
            <a:spLocks noGrp="1"/>
          </p:cNvSpPr>
          <p:nvPr>
            <p:ph type="title"/>
          </p:nvPr>
        </p:nvSpPr>
        <p:spPr/>
        <p:txBody>
          <a:bodyPr/>
          <a:lstStyle/>
          <a:p>
            <a:r>
              <a:rPr lang="en-MY" altLang="en-US" b="1" kern="1200" dirty="0">
                <a:latin typeface="Arial" charset="0"/>
              </a:rPr>
              <a:t>Non-Functional Requirements</a:t>
            </a:r>
            <a:endParaRPr lang="en-MY" dirty="0"/>
          </a:p>
        </p:txBody>
      </p:sp>
    </p:spTree>
    <p:extLst>
      <p:ext uri="{BB962C8B-B14F-4D97-AF65-F5344CB8AC3E}">
        <p14:creationId xmlns:p14="http://schemas.microsoft.com/office/powerpoint/2010/main" val="428507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02A573E4-37DD-E662-BD32-B2A1F99BF437}"/>
              </a:ext>
            </a:extLst>
          </p:cNvPr>
          <p:cNvGraphicFramePr>
            <a:graphicFrameLocks noGrp="1"/>
          </p:cNvGraphicFramePr>
          <p:nvPr>
            <p:ph idx="1"/>
            <p:extLst>
              <p:ext uri="{D42A27DB-BD31-4B8C-83A1-F6EECF244321}">
                <p14:modId xmlns:p14="http://schemas.microsoft.com/office/powerpoint/2010/main" val="3905594587"/>
              </p:ext>
            </p:extLst>
          </p:nvPr>
        </p:nvGraphicFramePr>
        <p:xfrm>
          <a:off x="891091" y="229214"/>
          <a:ext cx="9157649" cy="6160948"/>
        </p:xfrm>
        <a:graphic>
          <a:graphicData uri="http://schemas.openxmlformats.org/drawingml/2006/table">
            <a:tbl>
              <a:tblPr/>
              <a:tblGrid>
                <a:gridCol w="3753135">
                  <a:extLst>
                    <a:ext uri="{9D8B030D-6E8A-4147-A177-3AD203B41FA5}">
                      <a16:colId xmlns:a16="http://schemas.microsoft.com/office/drawing/2014/main" val="20000"/>
                    </a:ext>
                  </a:extLst>
                </a:gridCol>
                <a:gridCol w="2879677">
                  <a:extLst>
                    <a:ext uri="{9D8B030D-6E8A-4147-A177-3AD203B41FA5}">
                      <a16:colId xmlns:a16="http://schemas.microsoft.com/office/drawing/2014/main" val="20001"/>
                    </a:ext>
                  </a:extLst>
                </a:gridCol>
                <a:gridCol w="2524837">
                  <a:extLst>
                    <a:ext uri="{9D8B030D-6E8A-4147-A177-3AD203B41FA5}">
                      <a16:colId xmlns:a16="http://schemas.microsoft.com/office/drawing/2014/main" val="20002"/>
                    </a:ext>
                  </a:extLst>
                </a:gridCol>
              </a:tblGrid>
              <a:tr h="503058">
                <a:tc>
                  <a:txBody>
                    <a:bodyPr/>
                    <a:lstStyle/>
                    <a:p>
                      <a:pPr algn="l"/>
                      <a:r>
                        <a:rPr lang="en-US" sz="1800">
                          <a:effectLst/>
                          <a:latin typeface="Arial Rounded MT Bold" panose="020F0704030504030204" pitchFamily="34" charset="0"/>
                        </a:rPr>
                        <a:t>Availability %</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l"/>
                      <a:r>
                        <a:rPr lang="en-US" sz="1800" dirty="0">
                          <a:effectLst/>
                          <a:latin typeface="Arial Rounded MT Bold" panose="020F0704030504030204" pitchFamily="34" charset="0"/>
                        </a:rPr>
                        <a:t>Downtime per year</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l"/>
                      <a:r>
                        <a:rPr lang="en-US" sz="1800" dirty="0">
                          <a:effectLst/>
                          <a:latin typeface="Arial Rounded MT Bold" panose="020F0704030504030204" pitchFamily="34" charset="0"/>
                        </a:rPr>
                        <a:t>Downtime per month</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316760">
                <a:tc>
                  <a:txBody>
                    <a:bodyPr/>
                    <a:lstStyle/>
                    <a:p>
                      <a:pPr algn="l"/>
                      <a:r>
                        <a:rPr lang="en-US" sz="1800">
                          <a:effectLst/>
                          <a:latin typeface="Arial Rounded MT Bold" panose="020F0704030504030204" pitchFamily="34" charset="0"/>
                        </a:rPr>
                        <a:t>90% ("one nine")</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Arial Rounded MT Bold" panose="020F0704030504030204" pitchFamily="34" charset="0"/>
                        </a:rPr>
                        <a:t>36.5 days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72 hours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275433">
                <a:tc>
                  <a:txBody>
                    <a:bodyPr/>
                    <a:lstStyle/>
                    <a:p>
                      <a:pPr algn="l"/>
                      <a:r>
                        <a:rPr lang="en-US" sz="1800">
                          <a:effectLst/>
                          <a:latin typeface="Arial Rounded MT Bold" panose="020F0704030504030204" pitchFamily="34" charset="0"/>
                        </a:rPr>
                        <a:t>95%</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18.25 days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36 hours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75433">
                <a:tc>
                  <a:txBody>
                    <a:bodyPr/>
                    <a:lstStyle/>
                    <a:p>
                      <a:pPr algn="l"/>
                      <a:r>
                        <a:rPr lang="en-US" sz="1800">
                          <a:effectLst/>
                          <a:latin typeface="Arial Rounded MT Bold" panose="020F0704030504030204" pitchFamily="34" charset="0"/>
                        </a:rPr>
                        <a:t>97%</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10.96 days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21.6 hours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275433">
                <a:tc>
                  <a:txBody>
                    <a:bodyPr/>
                    <a:lstStyle/>
                    <a:p>
                      <a:pPr algn="l"/>
                      <a:r>
                        <a:rPr lang="en-US" sz="1800">
                          <a:effectLst/>
                          <a:latin typeface="Arial Rounded MT Bold" panose="020F0704030504030204" pitchFamily="34" charset="0"/>
                        </a:rPr>
                        <a:t>98%</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7.30 days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14.4 hours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316760">
                <a:tc>
                  <a:txBody>
                    <a:bodyPr/>
                    <a:lstStyle/>
                    <a:p>
                      <a:pPr algn="l"/>
                      <a:r>
                        <a:rPr lang="en-US" sz="1800">
                          <a:effectLst/>
                          <a:latin typeface="Arial Rounded MT Bold" panose="020F0704030504030204" pitchFamily="34" charset="0"/>
                        </a:rPr>
                        <a:t>99% ("two nines")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3.65 days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7.20 hours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275433">
                <a:tc>
                  <a:txBody>
                    <a:bodyPr/>
                    <a:lstStyle/>
                    <a:p>
                      <a:pPr algn="l"/>
                      <a:r>
                        <a:rPr lang="en-US" sz="1800">
                          <a:effectLst/>
                          <a:latin typeface="Arial Rounded MT Bold" panose="020F0704030504030204" pitchFamily="34" charset="0"/>
                        </a:rPr>
                        <a:t>99.5%</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1.83 days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3.60 hours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275433">
                <a:tc>
                  <a:txBody>
                    <a:bodyPr/>
                    <a:lstStyle/>
                    <a:p>
                      <a:pPr algn="l"/>
                      <a:r>
                        <a:rPr lang="en-US" sz="1800">
                          <a:effectLst/>
                          <a:latin typeface="Arial Rounded MT Bold" panose="020F0704030504030204" pitchFamily="34" charset="0"/>
                        </a:rPr>
                        <a:t>99.8%</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17.52 hours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86.23 minutes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316760">
                <a:tc>
                  <a:txBody>
                    <a:bodyPr/>
                    <a:lstStyle/>
                    <a:p>
                      <a:pPr algn="l"/>
                      <a:r>
                        <a:rPr lang="en-US" sz="1800">
                          <a:effectLst/>
                          <a:latin typeface="Arial Rounded MT Bold" panose="020F0704030504030204" pitchFamily="34" charset="0"/>
                        </a:rPr>
                        <a:t>99.9% ("three nines")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8.76 hours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43.8 minutes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r h="275433">
                <a:tc>
                  <a:txBody>
                    <a:bodyPr/>
                    <a:lstStyle/>
                    <a:p>
                      <a:pPr algn="l"/>
                      <a:r>
                        <a:rPr lang="en-US" sz="1800">
                          <a:effectLst/>
                          <a:latin typeface="Arial Rounded MT Bold" panose="020F0704030504030204" pitchFamily="34" charset="0"/>
                        </a:rPr>
                        <a:t>99.95%</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4.38 hours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21.56 minutes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9"/>
                  </a:ext>
                </a:extLst>
              </a:tr>
              <a:tr h="316760">
                <a:tc>
                  <a:txBody>
                    <a:bodyPr/>
                    <a:lstStyle/>
                    <a:p>
                      <a:pPr algn="l"/>
                      <a:r>
                        <a:rPr lang="en-US" sz="1800">
                          <a:effectLst/>
                          <a:latin typeface="Arial Rounded MT Bold" panose="020F0704030504030204" pitchFamily="34" charset="0"/>
                        </a:rPr>
                        <a:t>99.99% ("four nines")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52.56 minutes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4.38 minutes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10"/>
                  </a:ext>
                </a:extLst>
              </a:tr>
              <a:tr h="275433">
                <a:tc>
                  <a:txBody>
                    <a:bodyPr/>
                    <a:lstStyle/>
                    <a:p>
                      <a:pPr algn="l"/>
                      <a:r>
                        <a:rPr lang="en-US" sz="1800">
                          <a:effectLst/>
                          <a:latin typeface="Arial Rounded MT Bold" panose="020F0704030504030204" pitchFamily="34" charset="0"/>
                        </a:rPr>
                        <a:t>99.995%</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26.28 minutes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2.16 minutes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11"/>
                  </a:ext>
                </a:extLst>
              </a:tr>
              <a:tr h="316760">
                <a:tc>
                  <a:txBody>
                    <a:bodyPr/>
                    <a:lstStyle/>
                    <a:p>
                      <a:pPr algn="l"/>
                      <a:r>
                        <a:rPr lang="en-US" sz="1800">
                          <a:effectLst/>
                          <a:latin typeface="Arial Rounded MT Bold" panose="020F0704030504030204" pitchFamily="34" charset="0"/>
                        </a:rPr>
                        <a:t>99.999% ("five nines")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5.26 minutes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25.9 seconds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12"/>
                  </a:ext>
                </a:extLst>
              </a:tr>
              <a:tr h="316760">
                <a:tc>
                  <a:txBody>
                    <a:bodyPr/>
                    <a:lstStyle/>
                    <a:p>
                      <a:pPr algn="l"/>
                      <a:r>
                        <a:rPr lang="en-US" sz="1800">
                          <a:effectLst/>
                          <a:latin typeface="Arial Rounded MT Bold" panose="020F0704030504030204" pitchFamily="34" charset="0"/>
                        </a:rPr>
                        <a:t>99.9999% ("six nines")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31.5 seconds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2.59 seconds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13"/>
                  </a:ext>
                </a:extLst>
              </a:tr>
              <a:tr h="503058">
                <a:tc>
                  <a:txBody>
                    <a:bodyPr/>
                    <a:lstStyle/>
                    <a:p>
                      <a:pPr algn="l"/>
                      <a:r>
                        <a:rPr lang="en-US" sz="1800">
                          <a:effectLst/>
                          <a:latin typeface="Arial Rounded MT Bold" panose="020F0704030504030204" pitchFamily="34" charset="0"/>
                        </a:rPr>
                        <a:t>99.99999% ("seven nines")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3.15 seconds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262.97 milliseconds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14"/>
                  </a:ext>
                </a:extLst>
              </a:tr>
              <a:tr h="503058">
                <a:tc>
                  <a:txBody>
                    <a:bodyPr/>
                    <a:lstStyle/>
                    <a:p>
                      <a:pPr algn="l"/>
                      <a:r>
                        <a:rPr lang="en-US" sz="1800">
                          <a:effectLst/>
                          <a:latin typeface="Arial Rounded MT Bold" panose="020F0704030504030204" pitchFamily="34" charset="0"/>
                        </a:rPr>
                        <a:t>99.999999% ("eight nines")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315.569 milliseconds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26.297 milliseconds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15"/>
                  </a:ext>
                </a:extLst>
              </a:tr>
              <a:tr h="503058">
                <a:tc>
                  <a:txBody>
                    <a:bodyPr/>
                    <a:lstStyle/>
                    <a:p>
                      <a:pPr algn="l"/>
                      <a:r>
                        <a:rPr lang="en-US" sz="1800">
                          <a:effectLst/>
                          <a:latin typeface="Arial Rounded MT Bold" panose="020F0704030504030204" pitchFamily="34" charset="0"/>
                        </a:rPr>
                        <a:t>99.9999999% ("nine nines")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Arial Rounded MT Bold" panose="020F0704030504030204" pitchFamily="34" charset="0"/>
                        </a:rPr>
                        <a:t>31.5569 milliseconds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Arial Rounded MT Bold" panose="020F0704030504030204" pitchFamily="34" charset="0"/>
                        </a:rPr>
                        <a:t>2.6297 milliseconds</a:t>
                      </a:r>
                    </a:p>
                  </a:txBody>
                  <a:tcPr marL="44812" marR="44812" marT="22406" marB="22406"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16"/>
                  </a:ext>
                </a:extLst>
              </a:tr>
            </a:tbl>
          </a:graphicData>
        </a:graphic>
      </p:graphicFrame>
      <p:pic>
        <p:nvPicPr>
          <p:cNvPr id="5" name="Picture 2" descr="http://laborcosting.com/wp-content/uploads/2010/02/24-7-365-Availability-2.png">
            <a:extLst>
              <a:ext uri="{FF2B5EF4-FFF2-40B4-BE49-F238E27FC236}">
                <a16:creationId xmlns:a16="http://schemas.microsoft.com/office/drawing/2014/main" id="{514EFA56-8EBC-9462-5BFE-E8C84BC09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3473" y="2670763"/>
            <a:ext cx="1615733" cy="151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17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251038-B60F-5C98-84EC-8DABF45223C7}"/>
              </a:ext>
            </a:extLst>
          </p:cNvPr>
          <p:cNvSpPr>
            <a:spLocks noGrp="1"/>
          </p:cNvSpPr>
          <p:nvPr>
            <p:ph idx="1"/>
          </p:nvPr>
        </p:nvSpPr>
        <p:spPr>
          <a:xfrm>
            <a:off x="254000" y="464024"/>
            <a:ext cx="11747500" cy="5758976"/>
          </a:xfrm>
        </p:spPr>
        <p:txBody>
          <a:bodyPr/>
          <a:lstStyle/>
          <a:p>
            <a:pPr marL="457200" lvl="1" indent="0">
              <a:buNone/>
            </a:pPr>
            <a:r>
              <a:rPr lang="en-MY" altLang="en-US" sz="2400" b="1" kern="1200" dirty="0">
                <a:solidFill>
                  <a:srgbClr val="003366"/>
                </a:solidFill>
                <a:latin typeface="Arial" charset="0"/>
                <a:ea typeface="+mn-ea"/>
                <a:cs typeface="+mn-cs"/>
              </a:rPr>
              <a:t>Architectural Requirements</a:t>
            </a:r>
          </a:p>
          <a:p>
            <a:pPr lvl="1"/>
            <a:r>
              <a:rPr lang="en-US" sz="2400" dirty="0"/>
              <a:t>explain what has to be done by identifying the necessary systems structure and systems behavior </a:t>
            </a:r>
          </a:p>
          <a:p>
            <a:pPr lvl="1"/>
            <a:endParaRPr lang="en-US" altLang="en-US" sz="2400" b="1" kern="1200" dirty="0">
              <a:solidFill>
                <a:srgbClr val="003366"/>
              </a:solidFill>
              <a:latin typeface="Arial" charset="0"/>
            </a:endParaRPr>
          </a:p>
          <a:p>
            <a:pPr marL="457200" lvl="1" indent="0">
              <a:buNone/>
            </a:pPr>
            <a:r>
              <a:rPr lang="en-MY" altLang="en-US" sz="2400" b="1" kern="1200" dirty="0">
                <a:solidFill>
                  <a:srgbClr val="003366"/>
                </a:solidFill>
                <a:latin typeface="Arial" charset="0"/>
              </a:rPr>
              <a:t>Business Requirements</a:t>
            </a:r>
            <a:endParaRPr lang="en-US" sz="2400" dirty="0"/>
          </a:p>
          <a:p>
            <a:pPr lvl="1"/>
            <a:r>
              <a:rPr lang="en-US" sz="2400" dirty="0"/>
              <a:t>High-level statements of the goals, objectives, or needs of an organization. </a:t>
            </a:r>
          </a:p>
          <a:p>
            <a:pPr lvl="1"/>
            <a:endParaRPr lang="en-US" sz="2400" dirty="0"/>
          </a:p>
          <a:p>
            <a:pPr marL="457200" lvl="1" indent="0">
              <a:buNone/>
            </a:pPr>
            <a:r>
              <a:rPr lang="en-MY" altLang="en-US" sz="2400" b="1" kern="1200" dirty="0">
                <a:solidFill>
                  <a:srgbClr val="003366"/>
                </a:solidFill>
                <a:latin typeface="Arial" charset="0"/>
                <a:ea typeface="+mj-ea"/>
                <a:cs typeface="+mj-cs"/>
              </a:rPr>
              <a:t>System/Technical Requirements</a:t>
            </a:r>
            <a:endParaRPr lang="en-US" sz="2400" dirty="0"/>
          </a:p>
          <a:p>
            <a:pPr lvl="1"/>
            <a:r>
              <a:rPr lang="en-US" sz="2400" dirty="0"/>
              <a:t>The infrastructure that the new system needs to run on.</a:t>
            </a:r>
          </a:p>
          <a:p>
            <a:pPr lvl="1"/>
            <a:r>
              <a:rPr lang="en-US" sz="2400" dirty="0"/>
              <a:t>Minimum Hardware requirements such as server, storage space, processing power, etc.</a:t>
            </a:r>
          </a:p>
          <a:p>
            <a:pPr lvl="1"/>
            <a:r>
              <a:rPr lang="en-US" sz="2400" dirty="0"/>
              <a:t>Software needs such as OS, applications, plug-ins, etc.</a:t>
            </a:r>
          </a:p>
          <a:p>
            <a:pPr lvl="1"/>
            <a:r>
              <a:rPr lang="en-US" sz="2400" dirty="0"/>
              <a:t>Networking needs such as bandwidth, protocols etc.</a:t>
            </a:r>
          </a:p>
          <a:p>
            <a:endParaRPr lang="en-MY" sz="2400" dirty="0"/>
          </a:p>
        </p:txBody>
      </p:sp>
    </p:spTree>
    <p:extLst>
      <p:ext uri="{BB962C8B-B14F-4D97-AF65-F5344CB8AC3E}">
        <p14:creationId xmlns:p14="http://schemas.microsoft.com/office/powerpoint/2010/main" val="590703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76E8A0-1DF7-DC62-2210-451A5BEF05F7}"/>
              </a:ext>
            </a:extLst>
          </p:cNvPr>
          <p:cNvSpPr>
            <a:spLocks noGrp="1"/>
          </p:cNvSpPr>
          <p:nvPr>
            <p:ph idx="1"/>
          </p:nvPr>
        </p:nvSpPr>
        <p:spPr>
          <a:xfrm>
            <a:off x="254000" y="272955"/>
            <a:ext cx="11747500" cy="5950045"/>
          </a:xfrm>
        </p:spPr>
        <p:txBody>
          <a:bodyPr/>
          <a:lstStyle/>
          <a:p>
            <a:pPr marL="0" indent="0">
              <a:buNone/>
            </a:pPr>
            <a:r>
              <a:rPr lang="en-MY" altLang="en-US" sz="2400" b="1" kern="1200" dirty="0">
                <a:solidFill>
                  <a:srgbClr val="003366"/>
                </a:solidFill>
                <a:latin typeface="Arial" charset="0"/>
                <a:ea typeface="+mj-ea"/>
                <a:cs typeface="+mj-cs"/>
              </a:rPr>
              <a:t>User Requirements</a:t>
            </a:r>
            <a:endParaRPr lang="en-US" sz="2400" dirty="0"/>
          </a:p>
          <a:p>
            <a:r>
              <a:rPr lang="en-US" sz="2400" dirty="0"/>
              <a:t>Mid-level statements of the needs of a particular stakeholder or group of stakeholders. </a:t>
            </a:r>
          </a:p>
          <a:p>
            <a:r>
              <a:rPr lang="en-US" sz="2400" dirty="0"/>
              <a:t>They usually describe how someone wants to interact with the intended solution. </a:t>
            </a:r>
          </a:p>
          <a:p>
            <a:pPr marL="0" indent="0">
              <a:buNone/>
            </a:pPr>
            <a:endParaRPr lang="en-US" altLang="en-US" sz="2400" b="1" kern="1200" dirty="0">
              <a:solidFill>
                <a:srgbClr val="003366"/>
              </a:solidFill>
              <a:latin typeface="Arial" charset="0"/>
            </a:endParaRPr>
          </a:p>
          <a:p>
            <a:pPr marL="0" indent="0">
              <a:buNone/>
            </a:pPr>
            <a:r>
              <a:rPr lang="en-MY" altLang="en-US" sz="2400" b="1" kern="1200" dirty="0">
                <a:solidFill>
                  <a:srgbClr val="003366"/>
                </a:solidFill>
                <a:latin typeface="Arial" charset="0"/>
              </a:rPr>
              <a:t>Security Requirements</a:t>
            </a:r>
          </a:p>
          <a:p>
            <a:r>
              <a:rPr lang="en-US" sz="2400" dirty="0"/>
              <a:t>The types and levels of security that the new system needs.</a:t>
            </a:r>
          </a:p>
          <a:p>
            <a:r>
              <a:rPr lang="en-US" sz="2400" dirty="0"/>
              <a:t>Authorization levels, Encryptions, etc.</a:t>
            </a:r>
          </a:p>
          <a:p>
            <a:endParaRPr lang="en-US" sz="2400" dirty="0"/>
          </a:p>
          <a:p>
            <a:pPr marL="0" indent="0">
              <a:buNone/>
            </a:pPr>
            <a:r>
              <a:rPr lang="en-MY" altLang="en-US" sz="2400" b="1" kern="1200" dirty="0">
                <a:solidFill>
                  <a:srgbClr val="003366"/>
                </a:solidFill>
                <a:latin typeface="Arial" charset="0"/>
                <a:ea typeface="+mj-ea"/>
                <a:cs typeface="+mj-cs"/>
              </a:rPr>
              <a:t>User Interface Requirements</a:t>
            </a:r>
            <a:endParaRPr lang="en-US" sz="2400" dirty="0"/>
          </a:p>
          <a:p>
            <a:r>
              <a:rPr lang="en-US" sz="2400" dirty="0"/>
              <a:t>Specific design criteria for the user interface.</a:t>
            </a:r>
          </a:p>
          <a:p>
            <a:r>
              <a:rPr lang="en-US" sz="2400" dirty="0"/>
              <a:t>Color, language, etc.</a:t>
            </a:r>
          </a:p>
          <a:p>
            <a:endParaRPr lang="en-MY" sz="2400" dirty="0"/>
          </a:p>
        </p:txBody>
      </p:sp>
    </p:spTree>
    <p:extLst>
      <p:ext uri="{BB962C8B-B14F-4D97-AF65-F5344CB8AC3E}">
        <p14:creationId xmlns:p14="http://schemas.microsoft.com/office/powerpoint/2010/main" val="38283698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CE3496A-E02C-86CF-75B9-24C27A7FA197}"/>
              </a:ext>
            </a:extLst>
          </p:cNvPr>
          <p:cNvSpPr>
            <a:spLocks noGrp="1"/>
          </p:cNvSpPr>
          <p:nvPr>
            <p:ph idx="1"/>
          </p:nvPr>
        </p:nvSpPr>
        <p:spPr>
          <a:xfrm>
            <a:off x="254000" y="1676490"/>
            <a:ext cx="11747500" cy="4906872"/>
          </a:xfrm>
        </p:spPr>
        <p:txBody>
          <a:bodyPr/>
          <a:lstStyle/>
          <a:p>
            <a:r>
              <a:rPr lang="en-US" sz="2400" dirty="0"/>
              <a:t>Structured collection of information that contains the finalized requirements of a system</a:t>
            </a:r>
          </a:p>
          <a:p>
            <a:r>
              <a:rPr lang="en-US" sz="2400" dirty="0"/>
              <a:t>Contains finalized requirement for System Design</a:t>
            </a:r>
          </a:p>
          <a:p>
            <a:r>
              <a:rPr lang="en-US" sz="2400" b="1" dirty="0"/>
              <a:t>Popular Requirement groups</a:t>
            </a:r>
            <a:r>
              <a:rPr lang="en-US" sz="2400" dirty="0"/>
              <a:t>;</a:t>
            </a:r>
          </a:p>
          <a:p>
            <a:pPr lvl="1"/>
            <a:r>
              <a:rPr lang="en-US" sz="2200" dirty="0"/>
              <a:t>Functional Requirements</a:t>
            </a:r>
          </a:p>
          <a:p>
            <a:pPr lvl="1"/>
            <a:r>
              <a:rPr lang="en-US" sz="2200" dirty="0"/>
              <a:t>Non-Functional Requirements</a:t>
            </a:r>
          </a:p>
          <a:p>
            <a:pPr lvl="1"/>
            <a:r>
              <a:rPr lang="en-US" sz="2200" dirty="0"/>
              <a:t>Architecture Requirements</a:t>
            </a:r>
          </a:p>
          <a:p>
            <a:pPr lvl="1"/>
            <a:r>
              <a:rPr lang="en-US" sz="2200" dirty="0"/>
              <a:t>Business Requirements</a:t>
            </a:r>
          </a:p>
          <a:p>
            <a:pPr lvl="1"/>
            <a:r>
              <a:rPr lang="en-US" sz="2200" dirty="0"/>
              <a:t>System / Technical Requirements</a:t>
            </a:r>
          </a:p>
          <a:p>
            <a:pPr lvl="1"/>
            <a:r>
              <a:rPr lang="en-US" sz="2200" dirty="0"/>
              <a:t>User / Stakeholders Requirements</a:t>
            </a:r>
          </a:p>
          <a:p>
            <a:pPr lvl="1"/>
            <a:r>
              <a:rPr lang="en-US" sz="2200" dirty="0"/>
              <a:t>Security Requirements</a:t>
            </a:r>
          </a:p>
          <a:p>
            <a:pPr lvl="1"/>
            <a:r>
              <a:rPr lang="en-US" sz="2200" dirty="0"/>
              <a:t>User Interface Requirements, </a:t>
            </a:r>
            <a:r>
              <a:rPr lang="en-US" sz="2200" dirty="0" err="1"/>
              <a:t>etc</a:t>
            </a:r>
            <a:endParaRPr lang="en-US" sz="2200" dirty="0"/>
          </a:p>
          <a:p>
            <a:endParaRPr lang="en-MY" dirty="0"/>
          </a:p>
        </p:txBody>
      </p:sp>
      <p:sp>
        <p:nvSpPr>
          <p:cNvPr id="3" name="Title 2">
            <a:extLst>
              <a:ext uri="{FF2B5EF4-FFF2-40B4-BE49-F238E27FC236}">
                <a16:creationId xmlns:a16="http://schemas.microsoft.com/office/drawing/2014/main" id="{F9934B7D-F63D-FC1B-46F5-431D0622F3D1}"/>
              </a:ext>
            </a:extLst>
          </p:cNvPr>
          <p:cNvSpPr>
            <a:spLocks noGrp="1"/>
          </p:cNvSpPr>
          <p:nvPr>
            <p:ph type="title"/>
          </p:nvPr>
        </p:nvSpPr>
        <p:spPr/>
        <p:txBody>
          <a:bodyPr/>
          <a:lstStyle/>
          <a:p>
            <a:r>
              <a:rPr lang="en-US" b="1" dirty="0"/>
              <a:t>Deliverable: System Requirement Specifications (SRS)</a:t>
            </a:r>
            <a:endParaRPr lang="en-MY" dirty="0"/>
          </a:p>
        </p:txBody>
      </p:sp>
    </p:spTree>
    <p:extLst>
      <p:ext uri="{BB962C8B-B14F-4D97-AF65-F5344CB8AC3E}">
        <p14:creationId xmlns:p14="http://schemas.microsoft.com/office/powerpoint/2010/main" val="3852407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396D3E-CCF6-60B2-BAAC-FD2505CDE827}"/>
              </a:ext>
            </a:extLst>
          </p:cNvPr>
          <p:cNvSpPr>
            <a:spLocks noGrp="1"/>
          </p:cNvSpPr>
          <p:nvPr>
            <p:ph idx="1"/>
          </p:nvPr>
        </p:nvSpPr>
        <p:spPr/>
        <p:txBody>
          <a:bodyPr/>
          <a:lstStyle/>
          <a:p>
            <a:pPr eaLnBrk="1" hangingPunct="1">
              <a:lnSpc>
                <a:spcPct val="90000"/>
              </a:lnSpc>
            </a:pPr>
            <a:r>
              <a:rPr lang="en-US" altLang="en-US" sz="2400" dirty="0"/>
              <a:t>Systems Analysis</a:t>
            </a:r>
          </a:p>
          <a:p>
            <a:pPr lvl="1" eaLnBrk="1" hangingPunct="1">
              <a:lnSpc>
                <a:spcPct val="90000"/>
              </a:lnSpc>
            </a:pPr>
            <a:r>
              <a:rPr lang="en-US" altLang="en-US" sz="2400" b="1" dirty="0"/>
              <a:t>Fact-finding techniques</a:t>
            </a:r>
          </a:p>
          <a:p>
            <a:pPr lvl="2" eaLnBrk="1" hangingPunct="1">
              <a:lnSpc>
                <a:spcPct val="90000"/>
              </a:lnSpc>
            </a:pPr>
            <a:r>
              <a:rPr lang="en-US" altLang="en-US" sz="2200" dirty="0"/>
              <a:t>Document review</a:t>
            </a:r>
          </a:p>
          <a:p>
            <a:pPr lvl="2" eaLnBrk="1" hangingPunct="1">
              <a:lnSpc>
                <a:spcPct val="90000"/>
              </a:lnSpc>
            </a:pPr>
            <a:r>
              <a:rPr lang="en-US" altLang="en-US" sz="2200" dirty="0"/>
              <a:t>Observation</a:t>
            </a:r>
          </a:p>
          <a:p>
            <a:pPr lvl="2" eaLnBrk="1" hangingPunct="1">
              <a:lnSpc>
                <a:spcPct val="90000"/>
              </a:lnSpc>
            </a:pPr>
            <a:r>
              <a:rPr lang="en-US" altLang="en-US" sz="2200" dirty="0"/>
              <a:t>Surveys and questionnaires</a:t>
            </a:r>
          </a:p>
          <a:p>
            <a:pPr lvl="2" eaLnBrk="1" hangingPunct="1">
              <a:lnSpc>
                <a:spcPct val="90000"/>
              </a:lnSpc>
            </a:pPr>
            <a:r>
              <a:rPr lang="en-US" altLang="en-US" sz="2200" dirty="0"/>
              <a:t>Sampling</a:t>
            </a:r>
          </a:p>
          <a:p>
            <a:pPr lvl="2" eaLnBrk="1" hangingPunct="1">
              <a:lnSpc>
                <a:spcPct val="90000"/>
              </a:lnSpc>
            </a:pPr>
            <a:r>
              <a:rPr lang="en-US" altLang="en-US" sz="2200" dirty="0"/>
              <a:t>Research</a:t>
            </a:r>
          </a:p>
          <a:p>
            <a:pPr lvl="1" eaLnBrk="1" hangingPunct="1">
              <a:lnSpc>
                <a:spcPct val="90000"/>
              </a:lnSpc>
            </a:pPr>
            <a:r>
              <a:rPr lang="en-US" altLang="en-US" sz="2400" b="1" dirty="0"/>
              <a:t>Recording facts</a:t>
            </a:r>
          </a:p>
          <a:p>
            <a:pPr lvl="2" eaLnBrk="1" hangingPunct="1">
              <a:lnSpc>
                <a:spcPct val="90000"/>
              </a:lnSpc>
            </a:pPr>
            <a:r>
              <a:rPr lang="en-US" altLang="en-US" sz="2200" dirty="0"/>
              <a:t>Principles to follow</a:t>
            </a:r>
          </a:p>
          <a:p>
            <a:pPr lvl="2" eaLnBrk="1" hangingPunct="1">
              <a:lnSpc>
                <a:spcPct val="90000"/>
              </a:lnSpc>
            </a:pPr>
            <a:r>
              <a:rPr lang="en-US" altLang="en-US" sz="2200" dirty="0"/>
              <a:t>Software tools used</a:t>
            </a:r>
          </a:p>
          <a:p>
            <a:pPr lvl="0"/>
            <a:endParaRPr lang="en-US" sz="2400" dirty="0">
              <a:solidFill>
                <a:srgbClr val="000000"/>
              </a:solidFill>
            </a:endParaRPr>
          </a:p>
        </p:txBody>
      </p:sp>
      <p:sp>
        <p:nvSpPr>
          <p:cNvPr id="3" name="Title 2">
            <a:extLst>
              <a:ext uri="{FF2B5EF4-FFF2-40B4-BE49-F238E27FC236}">
                <a16:creationId xmlns:a16="http://schemas.microsoft.com/office/drawing/2014/main" id="{B048F78B-55E0-0824-03B4-2BB46370DF8E}"/>
              </a:ext>
            </a:extLst>
          </p:cNvPr>
          <p:cNvSpPr>
            <a:spLocks noGrp="1"/>
          </p:cNvSpPr>
          <p:nvPr>
            <p:ph type="title"/>
          </p:nvPr>
        </p:nvSpPr>
        <p:spPr/>
        <p:txBody>
          <a:bodyPr/>
          <a:lstStyle/>
          <a:p>
            <a:r>
              <a:rPr lang="en-US" sz="3200" b="1" dirty="0"/>
              <a:t>Summary</a:t>
            </a:r>
            <a:endParaRPr lang="en-MY" dirty="0"/>
          </a:p>
        </p:txBody>
      </p:sp>
    </p:spTree>
    <p:extLst>
      <p:ext uri="{BB962C8B-B14F-4D97-AF65-F5344CB8AC3E}">
        <p14:creationId xmlns:p14="http://schemas.microsoft.com/office/powerpoint/2010/main" val="154548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DF8CC-4954-B69A-0AAB-7C3C1691F978}"/>
              </a:ext>
            </a:extLst>
          </p:cNvPr>
          <p:cNvSpPr>
            <a:spLocks noGrp="1"/>
          </p:cNvSpPr>
          <p:nvPr>
            <p:ph type="title"/>
          </p:nvPr>
        </p:nvSpPr>
        <p:spPr/>
        <p:txBody>
          <a:bodyPr/>
          <a:lstStyle/>
          <a:p>
            <a:r>
              <a:rPr lang="en-US" altLang="en-US" b="1" dirty="0">
                <a:solidFill>
                  <a:srgbClr val="003366"/>
                </a:solidFill>
              </a:rPr>
              <a:t>Question and Answer Session</a:t>
            </a:r>
            <a:endParaRPr lang="en-MY" dirty="0"/>
          </a:p>
        </p:txBody>
      </p:sp>
      <p:sp>
        <p:nvSpPr>
          <p:cNvPr id="4" name="Text Box 4">
            <a:extLst>
              <a:ext uri="{FF2B5EF4-FFF2-40B4-BE49-F238E27FC236}">
                <a16:creationId xmlns:a16="http://schemas.microsoft.com/office/drawing/2014/main" id="{0138CA84-F6CC-F112-591A-4D1AD1F07171}"/>
              </a:ext>
            </a:extLst>
          </p:cNvPr>
          <p:cNvSpPr txBox="1">
            <a:spLocks noChangeArrowheads="1"/>
          </p:cNvSpPr>
          <p:nvPr/>
        </p:nvSpPr>
        <p:spPr bwMode="auto">
          <a:xfrm>
            <a:off x="3014674" y="2497920"/>
            <a:ext cx="5383213"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9600" dirty="0"/>
              <a:t>Q &amp; A</a:t>
            </a:r>
          </a:p>
        </p:txBody>
      </p:sp>
    </p:spTree>
    <p:extLst>
      <p:ext uri="{BB962C8B-B14F-4D97-AF65-F5344CB8AC3E}">
        <p14:creationId xmlns:p14="http://schemas.microsoft.com/office/powerpoint/2010/main" val="3182304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C76D51-7E8E-5334-1558-2C0143F36B79}"/>
              </a:ext>
            </a:extLst>
          </p:cNvPr>
          <p:cNvSpPr>
            <a:spLocks noGrp="1"/>
          </p:cNvSpPr>
          <p:nvPr>
            <p:ph type="title"/>
          </p:nvPr>
        </p:nvSpPr>
        <p:spPr/>
        <p:txBody>
          <a:bodyPr/>
          <a:lstStyle/>
          <a:p>
            <a:r>
              <a:rPr lang="en-MY" dirty="0"/>
              <a:t>What To Expect Next Week</a:t>
            </a:r>
          </a:p>
        </p:txBody>
      </p:sp>
      <p:sp>
        <p:nvSpPr>
          <p:cNvPr id="9" name="Text Placeholder 5">
            <a:extLst>
              <a:ext uri="{FF2B5EF4-FFF2-40B4-BE49-F238E27FC236}">
                <a16:creationId xmlns:a16="http://schemas.microsoft.com/office/drawing/2014/main" id="{C09691AC-B026-6F6A-E82C-CD6FF0FE55BC}"/>
              </a:ext>
            </a:extLst>
          </p:cNvPr>
          <p:cNvSpPr txBox="1">
            <a:spLocks/>
          </p:cNvSpPr>
          <p:nvPr/>
        </p:nvSpPr>
        <p:spPr bwMode="auto">
          <a:xfrm>
            <a:off x="447752" y="1687513"/>
            <a:ext cx="570116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MY" b="1" kern="0" dirty="0"/>
              <a:t>In Class</a:t>
            </a:r>
          </a:p>
        </p:txBody>
      </p:sp>
      <p:sp>
        <p:nvSpPr>
          <p:cNvPr id="10" name="Content Placeholder 4">
            <a:extLst>
              <a:ext uri="{FF2B5EF4-FFF2-40B4-BE49-F238E27FC236}">
                <a16:creationId xmlns:a16="http://schemas.microsoft.com/office/drawing/2014/main" id="{0AFEF9A1-3A25-1E80-6C47-43328A7FEE12}"/>
              </a:ext>
            </a:extLst>
          </p:cNvPr>
          <p:cNvSpPr txBox="1">
            <a:spLocks/>
          </p:cNvSpPr>
          <p:nvPr/>
        </p:nvSpPr>
        <p:spPr>
          <a:xfrm>
            <a:off x="447752" y="2327275"/>
            <a:ext cx="5701165"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sz="2400" dirty="0"/>
          </a:p>
        </p:txBody>
      </p:sp>
      <p:sp>
        <p:nvSpPr>
          <p:cNvPr id="11" name="Text Placeholder 7">
            <a:extLst>
              <a:ext uri="{FF2B5EF4-FFF2-40B4-BE49-F238E27FC236}">
                <a16:creationId xmlns:a16="http://schemas.microsoft.com/office/drawing/2014/main" id="{6CE71CE8-3F3F-86CF-7F44-FB22D3BD451A}"/>
              </a:ext>
            </a:extLst>
          </p:cNvPr>
          <p:cNvSpPr txBox="1">
            <a:spLocks/>
          </p:cNvSpPr>
          <p:nvPr/>
        </p:nvSpPr>
        <p:spPr>
          <a:xfrm>
            <a:off x="6345768" y="1687513"/>
            <a:ext cx="5389033" cy="639762"/>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None/>
            </a:pPr>
            <a:r>
              <a:rPr lang="en-MY" b="1" kern="0" dirty="0"/>
              <a:t>Preparation for Class</a:t>
            </a:r>
          </a:p>
        </p:txBody>
      </p:sp>
      <p:sp>
        <p:nvSpPr>
          <p:cNvPr id="12" name="Content Placeholder 6">
            <a:extLst>
              <a:ext uri="{FF2B5EF4-FFF2-40B4-BE49-F238E27FC236}">
                <a16:creationId xmlns:a16="http://schemas.microsoft.com/office/drawing/2014/main" id="{C60B6015-12F5-56E1-D81C-653B222516D3}"/>
              </a:ext>
            </a:extLst>
          </p:cNvPr>
          <p:cNvSpPr txBox="1">
            <a:spLocks/>
          </p:cNvSpPr>
          <p:nvPr/>
        </p:nvSpPr>
        <p:spPr>
          <a:xfrm>
            <a:off x="6345768" y="2327275"/>
            <a:ext cx="5389033"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kern="0" dirty="0"/>
              <a:t>Download the slide and study for the next chapter.</a:t>
            </a:r>
            <a:endParaRPr lang="en-MY" sz="2400" kern="0" dirty="0"/>
          </a:p>
        </p:txBody>
      </p:sp>
      <p:sp>
        <p:nvSpPr>
          <p:cNvPr id="2" name="Content Placeholder 6">
            <a:extLst>
              <a:ext uri="{FF2B5EF4-FFF2-40B4-BE49-F238E27FC236}">
                <a16:creationId xmlns:a16="http://schemas.microsoft.com/office/drawing/2014/main" id="{99A56073-BFB4-26F2-E6A5-E7949D9B52A8}"/>
              </a:ext>
            </a:extLst>
          </p:cNvPr>
          <p:cNvSpPr txBox="1">
            <a:spLocks/>
          </p:cNvSpPr>
          <p:nvPr/>
        </p:nvSpPr>
        <p:spPr>
          <a:xfrm>
            <a:off x="447752" y="2327275"/>
            <a:ext cx="5389033" cy="3951288"/>
          </a:xfrm>
          <a:prstGeom prst="rect">
            <a:avLst/>
          </a:prstGeom>
        </p:spPr>
        <p:txBody>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US" sz="2400" dirty="0">
                <a:latin typeface="+mn-lt"/>
              </a:rPr>
              <a:t>System Analysis – </a:t>
            </a:r>
            <a:r>
              <a:rPr lang="en-US" altLang="en-US" sz="2400" dirty="0"/>
              <a:t>Logical Modelling</a:t>
            </a:r>
          </a:p>
        </p:txBody>
      </p:sp>
    </p:spTree>
    <p:extLst>
      <p:ext uri="{BB962C8B-B14F-4D97-AF65-F5344CB8AC3E}">
        <p14:creationId xmlns:p14="http://schemas.microsoft.com/office/powerpoint/2010/main" val="366935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D496500-6EFF-D6A4-A019-E1438C03575B}"/>
              </a:ext>
            </a:extLst>
          </p:cNvPr>
          <p:cNvSpPr>
            <a:spLocks noGrp="1"/>
          </p:cNvSpPr>
          <p:nvPr>
            <p:ph idx="1"/>
          </p:nvPr>
        </p:nvSpPr>
        <p:spPr>
          <a:xfrm>
            <a:off x="254000" y="1697038"/>
            <a:ext cx="11747500" cy="4525962"/>
          </a:xfrm>
        </p:spPr>
        <p:txBody>
          <a:bodyPr wrap="square" anchor="t">
            <a:normAutofit/>
          </a:bodyPr>
          <a:lstStyle/>
          <a:p>
            <a:pPr marL="0" indent="0">
              <a:buNone/>
            </a:pPr>
            <a:r>
              <a:rPr lang="en-MY" sz="2400" dirty="0">
                <a:effectLst/>
                <a:latin typeface="PT Sans (Headings)"/>
                <a:ea typeface="Times New Roman" panose="02020603050405020304" pitchFamily="18" charset="0"/>
              </a:rPr>
              <a:t>Explain </a:t>
            </a:r>
            <a:r>
              <a:rPr lang="en-MY" sz="2400" b="1" dirty="0">
                <a:effectLst/>
                <a:latin typeface="PT Sans (Headings)"/>
                <a:ea typeface="Times New Roman" panose="02020603050405020304" pitchFamily="18" charset="0"/>
              </a:rPr>
              <a:t>FOUR (4)</a:t>
            </a:r>
            <a:r>
              <a:rPr lang="en-MY" sz="2400" dirty="0">
                <a:effectLst/>
                <a:latin typeface="PT Sans (Headings)"/>
                <a:ea typeface="Times New Roman" panose="02020603050405020304" pitchFamily="18" charset="0"/>
              </a:rPr>
              <a:t> types of </a:t>
            </a:r>
            <a:r>
              <a:rPr lang="en-MY" sz="2400">
                <a:effectLst/>
                <a:latin typeface="PT Sans (Headings)"/>
                <a:ea typeface="Times New Roman" panose="02020603050405020304" pitchFamily="18" charset="0"/>
              </a:rPr>
              <a:t>feasibility study?</a:t>
            </a:r>
            <a:endParaRPr lang="en-MY" sz="2400" dirty="0">
              <a:latin typeface="PT Sans (Headings)"/>
            </a:endParaRPr>
          </a:p>
        </p:txBody>
      </p:sp>
      <p:sp>
        <p:nvSpPr>
          <p:cNvPr id="3" name="Title 2">
            <a:extLst>
              <a:ext uri="{FF2B5EF4-FFF2-40B4-BE49-F238E27FC236}">
                <a16:creationId xmlns:a16="http://schemas.microsoft.com/office/drawing/2014/main" id="{98CA8516-4B35-EF6A-5E3F-7D6D0954C1E8}"/>
              </a:ext>
            </a:extLst>
          </p:cNvPr>
          <p:cNvSpPr>
            <a:spLocks noGrp="1"/>
          </p:cNvSpPr>
          <p:nvPr>
            <p:ph type="title"/>
          </p:nvPr>
        </p:nvSpPr>
        <p:spPr>
          <a:xfrm>
            <a:off x="295352" y="274638"/>
            <a:ext cx="10457373" cy="1143000"/>
          </a:xfrm>
        </p:spPr>
        <p:txBody>
          <a:bodyPr wrap="square" anchor="ctr">
            <a:normAutofit/>
          </a:bodyPr>
          <a:lstStyle/>
          <a:p>
            <a:r>
              <a:rPr lang="en-MY" dirty="0"/>
              <a:t>Recap From Last Lesson</a:t>
            </a:r>
          </a:p>
        </p:txBody>
      </p:sp>
    </p:spTree>
    <p:extLst>
      <p:ext uri="{BB962C8B-B14F-4D97-AF65-F5344CB8AC3E}">
        <p14:creationId xmlns:p14="http://schemas.microsoft.com/office/powerpoint/2010/main" val="1099552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27BB80-B83F-5E55-918B-83AC6B50C0D7}"/>
              </a:ext>
            </a:extLst>
          </p:cNvPr>
          <p:cNvSpPr>
            <a:spLocks noGrp="1"/>
          </p:cNvSpPr>
          <p:nvPr>
            <p:ph type="title"/>
          </p:nvPr>
        </p:nvSpPr>
        <p:spPr/>
        <p:txBody>
          <a:bodyPr/>
          <a:lstStyle/>
          <a:p>
            <a:r>
              <a:rPr lang="en-MY" altLang="en-US" b="1" kern="1200" dirty="0">
                <a:ea typeface="+mn-ea"/>
                <a:cs typeface="+mn-cs"/>
              </a:rPr>
              <a:t>Requirements Analysis</a:t>
            </a:r>
            <a:endParaRPr lang="en-MY" dirty="0"/>
          </a:p>
        </p:txBody>
      </p:sp>
      <p:pic>
        <p:nvPicPr>
          <p:cNvPr id="4" name="Picture 4" descr="Image result for requirement">
            <a:extLst>
              <a:ext uri="{FF2B5EF4-FFF2-40B4-BE49-F238E27FC236}">
                <a16:creationId xmlns:a16="http://schemas.microsoft.com/office/drawing/2014/main" id="{EE16286B-14C8-48D2-230A-DE553370373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5856" y="3912467"/>
            <a:ext cx="3482890" cy="247468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D0C4B382-0512-852D-2035-A3BBD2DD0F4F}"/>
              </a:ext>
            </a:extLst>
          </p:cNvPr>
          <p:cNvSpPr>
            <a:spLocks noGrp="1"/>
          </p:cNvSpPr>
          <p:nvPr>
            <p:ph idx="1"/>
          </p:nvPr>
        </p:nvSpPr>
        <p:spPr>
          <a:xfrm>
            <a:off x="487363" y="1697037"/>
            <a:ext cx="10894870" cy="1531071"/>
          </a:xfrm>
        </p:spPr>
        <p:txBody>
          <a:bodyPr/>
          <a:lstStyle/>
          <a:p>
            <a:pPr marL="342900" lvl="1" indent="-342900">
              <a:buChar char="•"/>
            </a:pPr>
            <a:r>
              <a:rPr lang="en-US" sz="2400" dirty="0"/>
              <a:t>Also known as </a:t>
            </a:r>
            <a:r>
              <a:rPr lang="en-US" sz="2400" b="1" dirty="0">
                <a:solidFill>
                  <a:schemeClr val="accent6">
                    <a:lumMod val="75000"/>
                  </a:schemeClr>
                </a:solidFill>
              </a:rPr>
              <a:t>Fact-Finding Process</a:t>
            </a:r>
            <a:r>
              <a:rPr lang="en-US" sz="2400" dirty="0"/>
              <a:t>, </a:t>
            </a:r>
            <a:r>
              <a:rPr lang="en-US" sz="2400" b="1" dirty="0">
                <a:solidFill>
                  <a:schemeClr val="accent6">
                    <a:lumMod val="75000"/>
                  </a:schemeClr>
                </a:solidFill>
              </a:rPr>
              <a:t>Requirement Elicitation</a:t>
            </a:r>
            <a:r>
              <a:rPr lang="en-US" sz="2400" dirty="0"/>
              <a:t>.</a:t>
            </a:r>
          </a:p>
          <a:p>
            <a:pPr marL="342900" lvl="1" indent="-342900">
              <a:buChar char="•"/>
            </a:pPr>
            <a:r>
              <a:rPr lang="en-US" sz="2400" b="1" dirty="0">
                <a:solidFill>
                  <a:schemeClr val="accent6">
                    <a:lumMod val="75000"/>
                  </a:schemeClr>
                </a:solidFill>
              </a:rPr>
              <a:t>Purpose</a:t>
            </a:r>
            <a:r>
              <a:rPr lang="en-US" sz="2400" dirty="0"/>
              <a:t>: To find or gather requirements for a system to be developed.</a:t>
            </a:r>
          </a:p>
        </p:txBody>
      </p:sp>
      <p:sp>
        <p:nvSpPr>
          <p:cNvPr id="6" name="Footer Placeholder 3">
            <a:extLst>
              <a:ext uri="{FF2B5EF4-FFF2-40B4-BE49-F238E27FC236}">
                <a16:creationId xmlns:a16="http://schemas.microsoft.com/office/drawing/2014/main" id="{45BA8C26-12C3-FDBD-07A8-D50DAE683866}"/>
              </a:ext>
            </a:extLst>
          </p:cNvPr>
          <p:cNvSpPr txBox="1">
            <a:spLocks/>
          </p:cNvSpPr>
          <p:nvPr/>
        </p:nvSpPr>
        <p:spPr>
          <a:xfrm>
            <a:off x="6248400" y="6623050"/>
            <a:ext cx="2895600" cy="234950"/>
          </a:xfrm>
          <a:prstGeom prst="rect">
            <a:avLst/>
          </a:prstGeom>
        </p:spPr>
        <p:txBody>
          <a:bodyPr/>
          <a:ls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a:t>
            </a:r>
            <a:fld id="{D1F85F29-0471-41BC-8991-7579670719AC}" type="slidenum">
              <a:rPr lang="en-GB" smtClean="0"/>
              <a:pPr>
                <a:defRPr/>
              </a:pPr>
              <a:t>6</a:t>
            </a:fld>
            <a:r>
              <a:rPr lang="en-GB"/>
              <a:t> (of </a:t>
            </a:r>
          </a:p>
        </p:txBody>
      </p:sp>
      <p:sp>
        <p:nvSpPr>
          <p:cNvPr id="7" name="Cloud Callout 4">
            <a:extLst>
              <a:ext uri="{FF2B5EF4-FFF2-40B4-BE49-F238E27FC236}">
                <a16:creationId xmlns:a16="http://schemas.microsoft.com/office/drawing/2014/main" id="{8FA39C97-D94C-8A19-C959-9AAD9454875C}"/>
              </a:ext>
            </a:extLst>
          </p:cNvPr>
          <p:cNvSpPr/>
          <p:nvPr/>
        </p:nvSpPr>
        <p:spPr bwMode="auto">
          <a:xfrm>
            <a:off x="2251881" y="2802083"/>
            <a:ext cx="5324899" cy="1655619"/>
          </a:xfrm>
          <a:prstGeom prst="cloudCallout">
            <a:avLst>
              <a:gd name="adj1" fmla="val 34927"/>
              <a:gd name="adj2" fmla="val 70203"/>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eaLnBrk="0" hangingPunct="0">
              <a:defRPr/>
            </a:pPr>
            <a:r>
              <a:rPr lang="en-US" sz="2800" dirty="0">
                <a:solidFill>
                  <a:schemeClr val="bg1"/>
                </a:solidFill>
              </a:rPr>
              <a:t>“once stated, it has to be met” </a:t>
            </a:r>
          </a:p>
        </p:txBody>
      </p:sp>
    </p:spTree>
    <p:extLst>
      <p:ext uri="{BB962C8B-B14F-4D97-AF65-F5344CB8AC3E}">
        <p14:creationId xmlns:p14="http://schemas.microsoft.com/office/powerpoint/2010/main" val="266798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05"/>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 calcmode="lin" valueType="num">
                                      <p:cBhvr>
                                        <p:cTn id="9" dur="500" fill="hold"/>
                                        <p:tgtEl>
                                          <p:spTgt spid="7"/>
                                        </p:tgtEl>
                                        <p:attrNameLst>
                                          <p:attrName>ppt_x</p:attrName>
                                        </p:attrNameLst>
                                      </p:cBhvr>
                                      <p:tavLst>
                                        <p:tav tm="0">
                                          <p:val>
                                            <p:strVal val="#ppt_x-.2"/>
                                          </p:val>
                                        </p:tav>
                                        <p:tav tm="100000">
                                          <p:val>
                                            <p:strVal val="#ppt_x"/>
                                          </p:val>
                                        </p:tav>
                                      </p:tavLst>
                                    </p:anim>
                                    <p:anim calcmode="lin" valueType="num">
                                      <p:cBhvr>
                                        <p:cTn id="10" dur="500" fill="hold"/>
                                        <p:tgtEl>
                                          <p:spTgt spid="7"/>
                                        </p:tgtEl>
                                        <p:attrNameLst>
                                          <p:attrName>ppt_y</p:attrName>
                                        </p:attrNameLst>
                                      </p:cBhvr>
                                      <p:tavLst>
                                        <p:tav tm="0">
                                          <p:val>
                                            <p:strVal val="#ppt_y"/>
                                          </p:val>
                                        </p:tav>
                                        <p:tav tm="100000">
                                          <p:val>
                                            <p:strVal val="#ppt_y"/>
                                          </p:val>
                                        </p:tav>
                                      </p:tavLst>
                                    </p:anim>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FCBAD4-5A2A-D679-D0FA-BA61A949EB0C}"/>
              </a:ext>
            </a:extLst>
          </p:cNvPr>
          <p:cNvSpPr>
            <a:spLocks noGrp="1"/>
          </p:cNvSpPr>
          <p:nvPr>
            <p:ph idx="1"/>
          </p:nvPr>
        </p:nvSpPr>
        <p:spPr>
          <a:xfrm>
            <a:off x="373513" y="1758155"/>
            <a:ext cx="2502848" cy="4025668"/>
          </a:xfrm>
        </p:spPr>
        <p:txBody>
          <a:bodyPr/>
          <a:lstStyle/>
          <a:p>
            <a:pPr eaLnBrk="1" hangingPunct="1"/>
            <a:r>
              <a:rPr lang="en-US" altLang="en-US" sz="2400" dirty="0"/>
              <a:t>WHO </a:t>
            </a:r>
          </a:p>
          <a:p>
            <a:pPr eaLnBrk="1" hangingPunct="1"/>
            <a:r>
              <a:rPr lang="en-US" altLang="en-US" sz="2400" dirty="0"/>
              <a:t>WHAT </a:t>
            </a:r>
          </a:p>
          <a:p>
            <a:pPr eaLnBrk="1" hangingPunct="1"/>
            <a:r>
              <a:rPr lang="en-US" altLang="en-US" sz="2400" dirty="0"/>
              <a:t>WHERE </a:t>
            </a:r>
          </a:p>
          <a:p>
            <a:pPr eaLnBrk="1" hangingPunct="1"/>
            <a:r>
              <a:rPr lang="en-US" altLang="en-US" sz="2400" dirty="0"/>
              <a:t>WHEN</a:t>
            </a:r>
          </a:p>
          <a:p>
            <a:pPr eaLnBrk="1" hangingPunct="1"/>
            <a:r>
              <a:rPr lang="en-US" altLang="en-US" sz="2400" dirty="0"/>
              <a:t>HOW </a:t>
            </a:r>
          </a:p>
          <a:p>
            <a:pPr eaLnBrk="1" hangingPunct="1"/>
            <a:r>
              <a:rPr lang="en-US" altLang="en-US" sz="2400" dirty="0"/>
              <a:t>WHY</a:t>
            </a:r>
          </a:p>
          <a:p>
            <a:endParaRPr lang="en-MY" sz="2400" dirty="0"/>
          </a:p>
        </p:txBody>
      </p:sp>
      <p:sp>
        <p:nvSpPr>
          <p:cNvPr id="3" name="Title 2">
            <a:extLst>
              <a:ext uri="{FF2B5EF4-FFF2-40B4-BE49-F238E27FC236}">
                <a16:creationId xmlns:a16="http://schemas.microsoft.com/office/drawing/2014/main" id="{3C8ED330-EE7A-EAC8-E8C8-F1250158DD2B}"/>
              </a:ext>
            </a:extLst>
          </p:cNvPr>
          <p:cNvSpPr>
            <a:spLocks noGrp="1"/>
          </p:cNvSpPr>
          <p:nvPr>
            <p:ph type="title"/>
          </p:nvPr>
        </p:nvSpPr>
        <p:spPr/>
        <p:txBody>
          <a:bodyPr/>
          <a:lstStyle/>
          <a:p>
            <a:r>
              <a:rPr lang="en-US" sz="2800" b="1" dirty="0"/>
              <a:t>Questions asked in search of facts are :</a:t>
            </a:r>
            <a:endParaRPr lang="en-MY" dirty="0"/>
          </a:p>
        </p:txBody>
      </p:sp>
      <p:pic>
        <p:nvPicPr>
          <p:cNvPr id="6" name="Picture 2">
            <a:extLst>
              <a:ext uri="{FF2B5EF4-FFF2-40B4-BE49-F238E27FC236}">
                <a16:creationId xmlns:a16="http://schemas.microsoft.com/office/drawing/2014/main" id="{F0EA2FEB-6E35-31FF-9052-A27385CFB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185" y="1564260"/>
            <a:ext cx="8735416" cy="434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1470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3A0298-41E9-2B1C-7531-246A0A35CDE7}"/>
              </a:ext>
            </a:extLst>
          </p:cNvPr>
          <p:cNvSpPr>
            <a:spLocks noGrp="1"/>
          </p:cNvSpPr>
          <p:nvPr>
            <p:ph type="title"/>
          </p:nvPr>
        </p:nvSpPr>
        <p:spPr/>
        <p:txBody>
          <a:bodyPr/>
          <a:lstStyle/>
          <a:p>
            <a:r>
              <a:rPr lang="en-US" b="1" dirty="0"/>
              <a:t>Fact-finding techniques</a:t>
            </a:r>
            <a:endParaRPr lang="en-MY" dirty="0"/>
          </a:p>
        </p:txBody>
      </p:sp>
      <p:sp>
        <p:nvSpPr>
          <p:cNvPr id="4" name="Rectangle 3">
            <a:extLst>
              <a:ext uri="{FF2B5EF4-FFF2-40B4-BE49-F238E27FC236}">
                <a16:creationId xmlns:a16="http://schemas.microsoft.com/office/drawing/2014/main" id="{469DE4EE-1B6D-A3DC-6183-70C2E5963A9E}"/>
              </a:ext>
            </a:extLst>
          </p:cNvPr>
          <p:cNvSpPr txBox="1">
            <a:spLocks noChangeArrowheads="1"/>
          </p:cNvSpPr>
          <p:nvPr/>
        </p:nvSpPr>
        <p:spPr bwMode="auto">
          <a:xfrm>
            <a:off x="295352" y="1729853"/>
            <a:ext cx="615473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500">
                <a:solidFill>
                  <a:schemeClr val="tx1"/>
                </a:solidFill>
                <a:latin typeface="+mj-lt"/>
                <a:ea typeface="+mn-ea"/>
                <a:cs typeface="Calibri" panose="020F0502020204030204" pitchFamily="34" charset="0"/>
              </a:defRPr>
            </a:lvl1pPr>
            <a:lvl2pPr marL="742950" indent="-285750" algn="l" rtl="0" eaLnBrk="0" fontAlgn="base" hangingPunct="0">
              <a:spcBef>
                <a:spcPct val="20000"/>
              </a:spcBef>
              <a:spcAft>
                <a:spcPct val="0"/>
              </a:spcAft>
              <a:buChar char="–"/>
              <a:defRPr sz="2000">
                <a:solidFill>
                  <a:schemeClr val="tx1"/>
                </a:solidFill>
                <a:latin typeface="+mj-lt"/>
                <a:cs typeface="Calibri" panose="020F0502020204030204" pitchFamily="34" charset="0"/>
              </a:defRPr>
            </a:lvl2pPr>
            <a:lvl3pPr marL="1143000" indent="-228600" algn="l" rtl="0" eaLnBrk="0" fontAlgn="base" hangingPunct="0">
              <a:spcBef>
                <a:spcPct val="20000"/>
              </a:spcBef>
              <a:spcAft>
                <a:spcPct val="0"/>
              </a:spcAft>
              <a:buChar char="•"/>
              <a:defRPr sz="1800">
                <a:solidFill>
                  <a:schemeClr val="tx1"/>
                </a:solidFill>
                <a:latin typeface="+mj-lt"/>
                <a:cs typeface="Calibri" panose="020F0502020204030204" pitchFamily="34" charset="0"/>
              </a:defRPr>
            </a:lvl3pPr>
            <a:lvl4pPr marL="1600200" indent="-228600" algn="l" rtl="0" eaLnBrk="0" fontAlgn="base" hangingPunct="0">
              <a:spcBef>
                <a:spcPct val="20000"/>
              </a:spcBef>
              <a:spcAft>
                <a:spcPct val="0"/>
              </a:spcAft>
              <a:buChar char="–"/>
              <a:defRPr sz="1500">
                <a:solidFill>
                  <a:schemeClr val="tx1"/>
                </a:solidFill>
                <a:latin typeface="+mj-lt"/>
                <a:cs typeface="Calibri" panose="020F0502020204030204" pitchFamily="34" charset="0"/>
              </a:defRPr>
            </a:lvl4pPr>
            <a:lvl5pPr marL="2057400" indent="-228600" algn="l" rtl="0" eaLnBrk="0" fontAlgn="base" hangingPunct="0">
              <a:spcBef>
                <a:spcPct val="20000"/>
              </a:spcBef>
              <a:spcAft>
                <a:spcPct val="0"/>
              </a:spcAft>
              <a:buChar char="»"/>
              <a:defRPr sz="1200">
                <a:solidFill>
                  <a:schemeClr val="tx1"/>
                </a:solidFill>
                <a:latin typeface="+mj-lt"/>
                <a:cs typeface="Calibri" panose="020F0502020204030204" pitchFamily="34"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en-US" altLang="en-US" kern="0"/>
              <a:t>Interview</a:t>
            </a:r>
          </a:p>
          <a:p>
            <a:pPr eaLnBrk="1" hangingPunct="1"/>
            <a:r>
              <a:rPr lang="en-US" altLang="en-US" kern="0"/>
              <a:t>Document review</a:t>
            </a:r>
          </a:p>
          <a:p>
            <a:pPr eaLnBrk="1" hangingPunct="1"/>
            <a:r>
              <a:rPr lang="en-US" altLang="en-US" kern="0"/>
              <a:t>Observation</a:t>
            </a:r>
          </a:p>
          <a:p>
            <a:pPr eaLnBrk="1" hangingPunct="1"/>
            <a:r>
              <a:rPr lang="en-US" altLang="en-US" kern="0"/>
              <a:t>Sampling</a:t>
            </a:r>
          </a:p>
          <a:p>
            <a:pPr eaLnBrk="1" hangingPunct="1"/>
            <a:r>
              <a:rPr lang="en-US" altLang="en-US" kern="0"/>
              <a:t>Research</a:t>
            </a:r>
          </a:p>
          <a:p>
            <a:pPr eaLnBrk="1" hangingPunct="1"/>
            <a:r>
              <a:rPr lang="en-US" altLang="en-US" kern="0"/>
              <a:t>Surveys and questionnaires</a:t>
            </a:r>
          </a:p>
          <a:p>
            <a:pPr eaLnBrk="1" hangingPunct="1"/>
            <a:endParaRPr lang="en-US" altLang="en-US" kern="0"/>
          </a:p>
          <a:p>
            <a:pPr eaLnBrk="1" hangingPunct="1"/>
            <a:endParaRPr lang="en-US" altLang="en-US" kern="0" dirty="0"/>
          </a:p>
        </p:txBody>
      </p:sp>
      <p:pic>
        <p:nvPicPr>
          <p:cNvPr id="5" name="Picture 4" descr="interview_cartoon">
            <a:extLst>
              <a:ext uri="{FF2B5EF4-FFF2-40B4-BE49-F238E27FC236}">
                <a16:creationId xmlns:a16="http://schemas.microsoft.com/office/drawing/2014/main" id="{29AF8FE1-21F9-B85E-4949-0EFE1052A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70037"/>
            <a:ext cx="2068512"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Object 5">
            <a:extLst>
              <a:ext uri="{FF2B5EF4-FFF2-40B4-BE49-F238E27FC236}">
                <a16:creationId xmlns:a16="http://schemas.microsoft.com/office/drawing/2014/main" id="{C96D6E59-8EF4-F4AC-B0A0-E2B68B9148CD}"/>
              </a:ext>
            </a:extLst>
          </p:cNvPr>
          <p:cNvGraphicFramePr>
            <a:graphicFrameLocks noChangeAspect="1"/>
          </p:cNvGraphicFramePr>
          <p:nvPr>
            <p:extLst>
              <p:ext uri="{D42A27DB-BD31-4B8C-83A1-F6EECF244321}">
                <p14:modId xmlns:p14="http://schemas.microsoft.com/office/powerpoint/2010/main" val="794991955"/>
              </p:ext>
            </p:extLst>
          </p:nvPr>
        </p:nvGraphicFramePr>
        <p:xfrm>
          <a:off x="8903944" y="1729853"/>
          <a:ext cx="1655763" cy="2032000"/>
        </p:xfrm>
        <a:graphic>
          <a:graphicData uri="http://schemas.openxmlformats.org/presentationml/2006/ole">
            <mc:AlternateContent xmlns:mc="http://schemas.openxmlformats.org/markup-compatibility/2006">
              <mc:Choice xmlns:v="urn:schemas-microsoft-com:vml" Requires="v">
                <p:oleObj name="Clip" r:id="rId3" imgW="3217098" imgH="3951798" progId="MS_ClipArt_Gallery.2">
                  <p:embed/>
                </p:oleObj>
              </mc:Choice>
              <mc:Fallback>
                <p:oleObj name="Clip" r:id="rId3" imgW="3217098" imgH="3951798" progId="MS_ClipArt_Gallery.2">
                  <p:embed/>
                  <p:pic>
                    <p:nvPicPr>
                      <p:cNvPr id="6" name="Object 5">
                        <a:extLst>
                          <a:ext uri="{FF2B5EF4-FFF2-40B4-BE49-F238E27FC236}">
                            <a16:creationId xmlns:a16="http://schemas.microsoft.com/office/drawing/2014/main" id="{C96D6E59-8EF4-F4AC-B0A0-E2B68B914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3944" y="1729853"/>
                        <a:ext cx="1655763" cy="203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 name="Picture 6" descr="survey">
            <a:extLst>
              <a:ext uri="{FF2B5EF4-FFF2-40B4-BE49-F238E27FC236}">
                <a16:creationId xmlns:a16="http://schemas.microsoft.com/office/drawing/2014/main" id="{F705BA1F-8240-C782-F3C4-4C7B26E14D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8712" y="3992834"/>
            <a:ext cx="1843088"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user-observation">
            <a:hlinkClick r:id="rId6"/>
            <a:extLst>
              <a:ext uri="{FF2B5EF4-FFF2-40B4-BE49-F238E27FC236}">
                <a16:creationId xmlns:a16="http://schemas.microsoft.com/office/drawing/2014/main" id="{FDACD238-BC7A-73F2-9812-87A4E69979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38187" y="4341480"/>
            <a:ext cx="2014538"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25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2000"/>
                                        <p:tgtEl>
                                          <p:spTgt spid="5"/>
                                        </p:tgtEl>
                                      </p:cBhvr>
                                    </p:animEffect>
                                    <p:set>
                                      <p:cBhvr>
                                        <p:cTn id="11" dur="1" fill="hold">
                                          <p:stCondLst>
                                            <p:cond delay="19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2000"/>
                                        <p:tgtEl>
                                          <p:spTgt spid="6"/>
                                        </p:tgtEl>
                                      </p:cBhvr>
                                    </p:animEffect>
                                    <p:set>
                                      <p:cBhvr>
                                        <p:cTn id="20" dur="1" fill="hold">
                                          <p:stCondLst>
                                            <p:cond delay="19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000"/>
                                        <p:tgtEl>
                                          <p:spTgt spid="8"/>
                                        </p:tgtEl>
                                      </p:cBhvr>
                                    </p:animEffect>
                                    <p:set>
                                      <p:cBhvr>
                                        <p:cTn id="29" dur="1" fill="hold">
                                          <p:stCondLst>
                                            <p:cond delay="19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bg/>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2000"/>
                                        <p:tgtEl>
                                          <p:spTgt spid="7"/>
                                        </p:tgtEl>
                                      </p:cBhvr>
                                    </p:animEffect>
                                    <p:set>
                                      <p:cBhvr>
                                        <p:cTn id="38"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07A332-D45A-33A8-505D-F39F3A583681}"/>
              </a:ext>
            </a:extLst>
          </p:cNvPr>
          <p:cNvSpPr>
            <a:spLocks noGrp="1"/>
          </p:cNvSpPr>
          <p:nvPr>
            <p:ph idx="1"/>
          </p:nvPr>
        </p:nvSpPr>
        <p:spPr/>
        <p:txBody>
          <a:bodyPr/>
          <a:lstStyle/>
          <a:p>
            <a:pPr eaLnBrk="1" hangingPunct="1">
              <a:lnSpc>
                <a:spcPct val="90000"/>
              </a:lnSpc>
            </a:pPr>
            <a:r>
              <a:rPr lang="en-US" altLang="en-US" sz="2400" dirty="0"/>
              <a:t>planned meeting during which you can obtain information from another person. </a:t>
            </a:r>
          </a:p>
          <a:p>
            <a:pPr eaLnBrk="1" hangingPunct="1">
              <a:lnSpc>
                <a:spcPct val="90000"/>
              </a:lnSpc>
            </a:pPr>
            <a:endParaRPr lang="en-US" altLang="en-US" sz="2400" dirty="0"/>
          </a:p>
          <a:p>
            <a:pPr eaLnBrk="1" hangingPunct="1">
              <a:lnSpc>
                <a:spcPct val="90000"/>
              </a:lnSpc>
            </a:pPr>
            <a:r>
              <a:rPr lang="en-US" altLang="en-US" sz="2400" dirty="0"/>
              <a:t>Skills are required to plan, conduct and document interviews.</a:t>
            </a:r>
          </a:p>
          <a:p>
            <a:pPr eaLnBrk="1" hangingPunct="1">
              <a:lnSpc>
                <a:spcPct val="90000"/>
              </a:lnSpc>
            </a:pPr>
            <a:endParaRPr lang="en-US" altLang="en-US" sz="2400" dirty="0"/>
          </a:p>
          <a:p>
            <a:pPr eaLnBrk="1" hangingPunct="1">
              <a:lnSpc>
                <a:spcPct val="90000"/>
              </a:lnSpc>
            </a:pPr>
            <a:r>
              <a:rPr lang="en-US" altLang="en-US" sz="2400" dirty="0"/>
              <a:t>An information-gathering which is a directed conversation with a specific-purpose that uses a question and answer format.</a:t>
            </a:r>
          </a:p>
          <a:p>
            <a:pPr eaLnBrk="1" hangingPunct="1">
              <a:lnSpc>
                <a:spcPct val="90000"/>
              </a:lnSpc>
            </a:pPr>
            <a:endParaRPr lang="en-US" altLang="en-US" sz="2400" dirty="0"/>
          </a:p>
          <a:p>
            <a:pPr eaLnBrk="1" hangingPunct="1">
              <a:lnSpc>
                <a:spcPct val="90000"/>
              </a:lnSpc>
            </a:pPr>
            <a:r>
              <a:rPr lang="en-US" altLang="en-US" sz="2400" dirty="0"/>
              <a:t>Most important is seek the opinion of the person you are interviewing as opinion are more important than facts</a:t>
            </a:r>
          </a:p>
          <a:p>
            <a:endParaRPr lang="en-MY" sz="2400" dirty="0"/>
          </a:p>
        </p:txBody>
      </p:sp>
      <p:sp>
        <p:nvSpPr>
          <p:cNvPr id="3" name="Title 2">
            <a:extLst>
              <a:ext uri="{FF2B5EF4-FFF2-40B4-BE49-F238E27FC236}">
                <a16:creationId xmlns:a16="http://schemas.microsoft.com/office/drawing/2014/main" id="{36454903-7490-5C84-F244-987F0B5D8886}"/>
              </a:ext>
            </a:extLst>
          </p:cNvPr>
          <p:cNvSpPr>
            <a:spLocks noGrp="1"/>
          </p:cNvSpPr>
          <p:nvPr>
            <p:ph type="title"/>
          </p:nvPr>
        </p:nvSpPr>
        <p:spPr/>
        <p:txBody>
          <a:bodyPr/>
          <a:lstStyle/>
          <a:p>
            <a:r>
              <a:rPr lang="en-US" b="1" dirty="0"/>
              <a:t>Interview</a:t>
            </a:r>
            <a:endParaRPr lang="en-MY" dirty="0"/>
          </a:p>
        </p:txBody>
      </p:sp>
    </p:spTree>
    <p:extLst>
      <p:ext uri="{BB962C8B-B14F-4D97-AF65-F5344CB8AC3E}">
        <p14:creationId xmlns:p14="http://schemas.microsoft.com/office/powerpoint/2010/main" val="2512529171"/>
      </p:ext>
    </p:extLst>
  </p:cSld>
  <p:clrMapOvr>
    <a:masterClrMapping/>
  </p:clrMapOvr>
</p:sld>
</file>

<file path=ppt/theme/theme1.xml><?xml version="1.0" encoding="utf-8"?>
<a:theme xmlns:a="http://schemas.openxmlformats.org/drawingml/2006/main" name="UCTI-Template-foundation-level">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APU-2023">
      <a:dk1>
        <a:srgbClr val="081929"/>
      </a:dk1>
      <a:lt1>
        <a:srgbClr val="FFFFFF"/>
      </a:lt1>
      <a:dk2>
        <a:srgbClr val="0070C0"/>
      </a:dk2>
      <a:lt2>
        <a:srgbClr val="FFFFFF"/>
      </a:lt2>
      <a:accent1>
        <a:srgbClr val="00B0F0"/>
      </a:accent1>
      <a:accent2>
        <a:srgbClr val="99CC00"/>
      </a:accent2>
      <a:accent3>
        <a:srgbClr val="FF9966"/>
      </a:accent3>
      <a:accent4>
        <a:srgbClr val="45D7EA"/>
      </a:accent4>
      <a:accent5>
        <a:srgbClr val="CC66FF"/>
      </a:accent5>
      <a:accent6>
        <a:srgbClr val="FCE456"/>
      </a:accent6>
      <a:hlink>
        <a:srgbClr val="B7C6FE"/>
      </a:hlink>
      <a:folHlink>
        <a:srgbClr val="00B0F0"/>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2F9C7E272EC774B9ABB883739ED0FD8" ma:contentTypeVersion="3" ma:contentTypeDescription="Create a new document." ma:contentTypeScope="" ma:versionID="03cc76453e34c71d5521cc10fb36bd42">
  <xsd:schema xmlns:xsd="http://www.w3.org/2001/XMLSchema" xmlns:xs="http://www.w3.org/2001/XMLSchema" xmlns:p="http://schemas.microsoft.com/office/2006/metadata/properties" xmlns:ns2="b884b04e-8826-4bb3-b957-f375b215b649" targetNamespace="http://schemas.microsoft.com/office/2006/metadata/properties" ma:root="true" ma:fieldsID="8b76a4bdfac21483f7a795b9ce9664cb" ns2:_="">
    <xsd:import namespace="b884b04e-8826-4bb3-b957-f375b215b649"/>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884b04e-8826-4bb3-b957-f375b215b6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D3909F-E191-4C23-B23C-BA46B5ADDDA2}">
  <ds:schemaRefs>
    <ds:schemaRef ds:uri="b884b04e-8826-4bb3-b957-f375b215b649"/>
    <ds:schemaRef ds:uri="http://schemas.openxmlformats.org/package/2006/metadata/core-properties"/>
    <ds:schemaRef ds:uri="http://purl.org/dc/dcmitype/"/>
    <ds:schemaRef ds:uri="http://purl.org/dc/terms/"/>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purl.org/dc/elements/1.1/"/>
  </ds:schemaRefs>
</ds:datastoreItem>
</file>

<file path=customXml/itemProps2.xml><?xml version="1.0" encoding="utf-8"?>
<ds:datastoreItem xmlns:ds="http://schemas.openxmlformats.org/officeDocument/2006/customXml" ds:itemID="{A86D63C4-A276-429E-A470-B181C18063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884b04e-8826-4bb3-b957-f375b215b64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74C82B-844E-4C6D-B41E-036AD4E59A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5637</TotalTime>
  <Pages>11</Pages>
  <Words>2515</Words>
  <Application>Microsoft Office PowerPoint</Application>
  <PresentationFormat>Widescreen</PresentationFormat>
  <Paragraphs>373</Paragraphs>
  <Slides>47</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8" baseType="lpstr">
      <vt:lpstr>Arial</vt:lpstr>
      <vt:lpstr>Arial Rounded MT Bold</vt:lpstr>
      <vt:lpstr>Calibri</vt:lpstr>
      <vt:lpstr>Montserrat</vt:lpstr>
      <vt:lpstr>PT Sans</vt:lpstr>
      <vt:lpstr>PT Sans (Headings)</vt:lpstr>
      <vt:lpstr>Times New Roman</vt:lpstr>
      <vt:lpstr>Wingdings</vt:lpstr>
      <vt:lpstr>Wingdings 3</vt:lpstr>
      <vt:lpstr>UCTI-Template-foundation-level</vt:lpstr>
      <vt:lpstr>Clip</vt:lpstr>
      <vt:lpstr>System REQUIREMENTS</vt:lpstr>
      <vt:lpstr>Topic Learning Outcomes</vt:lpstr>
      <vt:lpstr>Contents &amp; Structure </vt:lpstr>
      <vt:lpstr>Key terms you must be able to use</vt:lpstr>
      <vt:lpstr>Recap From Last Lesson</vt:lpstr>
      <vt:lpstr>Requirements Analysis</vt:lpstr>
      <vt:lpstr>Questions asked in search of facts are :</vt:lpstr>
      <vt:lpstr>Fact-finding techniques</vt:lpstr>
      <vt:lpstr>Interview</vt:lpstr>
      <vt:lpstr>Interview</vt:lpstr>
      <vt:lpstr>Interview</vt:lpstr>
      <vt:lpstr>Interview</vt:lpstr>
      <vt:lpstr>Interview</vt:lpstr>
      <vt:lpstr>Interview </vt:lpstr>
      <vt:lpstr>Interview</vt:lpstr>
      <vt:lpstr>Example of Interview Questions</vt:lpstr>
      <vt:lpstr>Interview</vt:lpstr>
      <vt:lpstr>Document Review</vt:lpstr>
      <vt:lpstr>Example of Document Review</vt:lpstr>
      <vt:lpstr>Observation</vt:lpstr>
      <vt:lpstr>Observation Example</vt:lpstr>
      <vt:lpstr>Observation – Hawthorne Effect</vt:lpstr>
      <vt:lpstr>Questionnaires and Surveys</vt:lpstr>
      <vt:lpstr>Questionnaires and Surveys Example</vt:lpstr>
      <vt:lpstr>Questionnaires and Surveys</vt:lpstr>
      <vt:lpstr>Sampling</vt:lpstr>
      <vt:lpstr>Research</vt:lpstr>
      <vt:lpstr>Interviews vs. Questionnaires</vt:lpstr>
      <vt:lpstr>Observation vs. Document Analysis</vt:lpstr>
      <vt:lpstr>Recording Facts</vt:lpstr>
      <vt:lpstr>Software tools for recording the facts</vt:lpstr>
      <vt:lpstr>Software tools for recording the facts</vt:lpstr>
      <vt:lpstr>Software tools for recording the facts</vt:lpstr>
      <vt:lpstr>Software tools for recording the facts</vt:lpstr>
      <vt:lpstr>Software tools for recording the facts</vt:lpstr>
      <vt:lpstr>Software tools for recording the facts</vt:lpstr>
      <vt:lpstr>Software tools for recording the facts</vt:lpstr>
      <vt:lpstr>Types of Requirement</vt:lpstr>
      <vt:lpstr>Functional Requirements</vt:lpstr>
      <vt:lpstr>Non-Functional Requirements</vt:lpstr>
      <vt:lpstr>PowerPoint Presentation</vt:lpstr>
      <vt:lpstr>PowerPoint Presentation</vt:lpstr>
      <vt:lpstr>PowerPoint Presentation</vt:lpstr>
      <vt:lpstr>Deliverable: System Requirement Specifications (SRS)</vt:lpstr>
      <vt:lpstr>Summary</vt:lpstr>
      <vt:lpstr>Question and Answer Session</vt:lpstr>
      <vt:lpstr>What To Expect Next Week</vt:lpstr>
    </vt:vector>
  </TitlesOfParts>
  <Company>APU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Teaching Slides</dc:subject>
  <dc:creator>DBB</dc:creator>
  <cp:keywords>2023</cp:keywords>
  <cp:lastModifiedBy>Justin Gilbert Alexius Silvester</cp:lastModifiedBy>
  <cp:revision>334</cp:revision>
  <cp:lastPrinted>2023-02-03T03:07:34Z</cp:lastPrinted>
  <dcterms:created xsi:type="dcterms:W3CDTF">2005-08-02T10:18:20Z</dcterms:created>
  <dcterms:modified xsi:type="dcterms:W3CDTF">2023-11-28T06:13:17Z</dcterms:modified>
  <cp:category>Teaching Slides</cp:category>
  <cp:contentStatus>2023 Version</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0x010100F2F9C7E272EC774B9ABB883739ED0FD8</vt:lpwstr>
  </property>
</Properties>
</file>